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480" r:id="rId3"/>
    <p:sldId id="259" r:id="rId4"/>
    <p:sldId id="262" r:id="rId5"/>
    <p:sldId id="1481" r:id="rId6"/>
    <p:sldId id="1483" r:id="rId7"/>
    <p:sldId id="1484" r:id="rId8"/>
    <p:sldId id="1486" r:id="rId9"/>
    <p:sldId id="1488" r:id="rId10"/>
    <p:sldId id="14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A5832-2D5B-46B4-A91D-737C3434FE9F}" v="299" dt="2019-03-14T06:31:32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72446" autoAdjust="0"/>
  </p:normalViewPr>
  <p:slideViewPr>
    <p:cSldViewPr snapToGrid="0">
      <p:cViewPr varScale="1">
        <p:scale>
          <a:sx n="56" d="100"/>
          <a:sy n="56" d="100"/>
        </p:scale>
        <p:origin x="972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Naumova" userId="1c1560bfb684a102" providerId="LiveId" clId="{D2EA5832-2D5B-46B4-A91D-737C3434FE9F}"/>
    <pc:docChg chg="undo custSel mod addSld delSld modSld sldOrd">
      <pc:chgData name="Valeria Naumova" userId="1c1560bfb684a102" providerId="LiveId" clId="{D2EA5832-2D5B-46B4-A91D-737C3434FE9F}" dt="2019-03-14T06:32:49.396" v="12144" actId="20577"/>
      <pc:docMkLst>
        <pc:docMk/>
      </pc:docMkLst>
      <pc:sldChg chg="addSp delSp modSp">
        <pc:chgData name="Valeria Naumova" userId="1c1560bfb684a102" providerId="LiveId" clId="{D2EA5832-2D5B-46B4-A91D-737C3434FE9F}" dt="2019-03-13T19:38:31.464" v="9746" actId="207"/>
        <pc:sldMkLst>
          <pc:docMk/>
          <pc:sldMk cId="3597223810" sldId="256"/>
        </pc:sldMkLst>
        <pc:spChg chg="add mod">
          <ac:chgData name="Valeria Naumova" userId="1c1560bfb684a102" providerId="LiveId" clId="{D2EA5832-2D5B-46B4-A91D-737C3434FE9F}" dt="2019-03-13T19:38:31.464" v="9746" actId="207"/>
          <ac:spMkLst>
            <pc:docMk/>
            <pc:sldMk cId="3597223810" sldId="256"/>
            <ac:spMk id="2" creationId="{6F3132CC-A0F7-468D-8B38-D50F39ED6AFA}"/>
          </ac:spMkLst>
        </pc:spChg>
        <pc:spChg chg="del mod">
          <ac:chgData name="Valeria Naumova" userId="1c1560bfb684a102" providerId="LiveId" clId="{D2EA5832-2D5B-46B4-A91D-737C3434FE9F}" dt="2019-03-13T19:37:56.797" v="9742"/>
          <ac:spMkLst>
            <pc:docMk/>
            <pc:sldMk cId="3597223810" sldId="256"/>
            <ac:spMk id="5" creationId="{00000000-0000-0000-0000-000000000000}"/>
          </ac:spMkLst>
        </pc:spChg>
        <pc:spChg chg="mod">
          <ac:chgData name="Valeria Naumova" userId="1c1560bfb684a102" providerId="LiveId" clId="{D2EA5832-2D5B-46B4-A91D-737C3434FE9F}" dt="2019-03-13T19:38:03.723" v="9743" actId="1076"/>
          <ac:spMkLst>
            <pc:docMk/>
            <pc:sldMk cId="3597223810" sldId="256"/>
            <ac:spMk id="9" creationId="{00000000-0000-0000-0000-000000000000}"/>
          </ac:spMkLst>
        </pc:spChg>
      </pc:sldChg>
      <pc:sldChg chg="modSp del modNotesTx">
        <pc:chgData name="Valeria Naumova" userId="1c1560bfb684a102" providerId="LiveId" clId="{D2EA5832-2D5B-46B4-A91D-737C3434FE9F}" dt="2019-03-13T21:45:42.426" v="10637" actId="2696"/>
        <pc:sldMkLst>
          <pc:docMk/>
          <pc:sldMk cId="3203091983" sldId="258"/>
        </pc:sldMkLst>
        <pc:spChg chg="mod">
          <ac:chgData name="Valeria Naumova" userId="1c1560bfb684a102" providerId="LiveId" clId="{D2EA5832-2D5B-46B4-A91D-737C3434FE9F}" dt="2019-03-13T21:17:00.513" v="9962" actId="1076"/>
          <ac:spMkLst>
            <pc:docMk/>
            <pc:sldMk cId="3203091983" sldId="258"/>
            <ac:spMk id="2" creationId="{B5AA9D1D-B059-4695-BF52-5F394AF7F67A}"/>
          </ac:spMkLst>
        </pc:spChg>
      </pc:sldChg>
      <pc:sldChg chg="addSp delSp modSp mod setBg setClrOvrMap modNotesTx">
        <pc:chgData name="Valeria Naumova" userId="1c1560bfb684a102" providerId="LiveId" clId="{D2EA5832-2D5B-46B4-A91D-737C3434FE9F}" dt="2019-03-14T03:39:50.733" v="11643" actId="20577"/>
        <pc:sldMkLst>
          <pc:docMk/>
          <pc:sldMk cId="2305938780" sldId="259"/>
        </pc:sldMkLst>
        <pc:spChg chg="mod ord">
          <ac:chgData name="Valeria Naumova" userId="1c1560bfb684a102" providerId="LiveId" clId="{D2EA5832-2D5B-46B4-A91D-737C3434FE9F}" dt="2019-03-13T22:06:39.923" v="11283" actId="255"/>
          <ac:spMkLst>
            <pc:docMk/>
            <pc:sldMk cId="2305938780" sldId="259"/>
            <ac:spMk id="2" creationId="{9DC11CE9-7DB2-44B1-94E8-35F6A7B0A9F0}"/>
          </ac:spMkLst>
        </pc:spChg>
        <pc:spChg chg="del mod">
          <ac:chgData name="Valeria Naumova" userId="1c1560bfb684a102" providerId="LiveId" clId="{D2EA5832-2D5B-46B4-A91D-737C3434FE9F}" dt="2019-03-13T08:56:46.298" v="2967"/>
          <ac:spMkLst>
            <pc:docMk/>
            <pc:sldMk cId="2305938780" sldId="259"/>
            <ac:spMk id="3" creationId="{963F4451-8455-4FB8-B2A0-136DD92D59D6}"/>
          </ac:spMkLst>
        </pc:spChg>
        <pc:spChg chg="add del">
          <ac:chgData name="Valeria Naumova" userId="1c1560bfb684a102" providerId="LiveId" clId="{D2EA5832-2D5B-46B4-A91D-737C3434FE9F}" dt="2019-03-13T19:27:48.511" v="9593" actId="26606"/>
          <ac:spMkLst>
            <pc:docMk/>
            <pc:sldMk cId="2305938780" sldId="259"/>
            <ac:spMk id="9" creationId="{D12DDE76-C203-4047-9998-63900085B5E8}"/>
          </ac:spMkLst>
        </pc:spChg>
        <pc:spChg chg="add del">
          <ac:chgData name="Valeria Naumova" userId="1c1560bfb684a102" providerId="LiveId" clId="{D2EA5832-2D5B-46B4-A91D-737C3434FE9F}" dt="2019-03-13T19:27:53.608" v="9595" actId="26606"/>
          <ac:spMkLst>
            <pc:docMk/>
            <pc:sldMk cId="2305938780" sldId="259"/>
            <ac:spMk id="11" creationId="{BCC55ACC-A2F6-403C-A3A4-D59B3734D45F}"/>
          </ac:spMkLst>
        </pc:spChg>
        <pc:spChg chg="add del">
          <ac:chgData name="Valeria Naumova" userId="1c1560bfb684a102" providerId="LiveId" clId="{D2EA5832-2D5B-46B4-A91D-737C3434FE9F}" dt="2019-03-13T19:27:56.638" v="9597" actId="26606"/>
          <ac:spMkLst>
            <pc:docMk/>
            <pc:sldMk cId="2305938780" sldId="259"/>
            <ac:spMk id="13" creationId="{1DB7C82F-AB7E-4F0C-B829-FA1B9C415180}"/>
          </ac:spMkLst>
        </pc:spChg>
        <pc:spChg chg="add del">
          <ac:chgData name="Valeria Naumova" userId="1c1560bfb684a102" providerId="LiveId" clId="{D2EA5832-2D5B-46B4-A91D-737C3434FE9F}" dt="2019-03-13T19:28:00.317" v="9599" actId="26606"/>
          <ac:spMkLst>
            <pc:docMk/>
            <pc:sldMk cId="2305938780" sldId="259"/>
            <ac:spMk id="15" creationId="{AB45A142-4255-493C-8284-5D566C121B10}"/>
          </ac:spMkLst>
        </pc:spChg>
        <pc:spChg chg="add del">
          <ac:chgData name="Valeria Naumova" userId="1c1560bfb684a102" providerId="LiveId" clId="{D2EA5832-2D5B-46B4-A91D-737C3434FE9F}" dt="2019-03-13T19:29:36.730" v="9618" actId="26606"/>
          <ac:spMkLst>
            <pc:docMk/>
            <pc:sldMk cId="2305938780" sldId="259"/>
            <ac:spMk id="18" creationId="{0BC9EFE1-D8CB-4668-9980-DB108327A794}"/>
          </ac:spMkLst>
        </pc:spChg>
        <pc:spChg chg="add del">
          <ac:chgData name="Valeria Naumova" userId="1c1560bfb684a102" providerId="LiveId" clId="{D2EA5832-2D5B-46B4-A91D-737C3434FE9F}" dt="2019-03-13T19:29:36.730" v="9618" actId="26606"/>
          <ac:spMkLst>
            <pc:docMk/>
            <pc:sldMk cId="2305938780" sldId="259"/>
            <ac:spMk id="20" creationId="{77DA6D33-2D62-458C-BF5D-DBF612FD557E}"/>
          </ac:spMkLst>
        </pc:spChg>
        <pc:spChg chg="add del">
          <ac:chgData name="Valeria Naumova" userId="1c1560bfb684a102" providerId="LiveId" clId="{D2EA5832-2D5B-46B4-A91D-737C3434FE9F}" dt="2019-03-13T19:30:10.525" v="9622" actId="26606"/>
          <ac:spMkLst>
            <pc:docMk/>
            <pc:sldMk cId="2305938780" sldId="259"/>
            <ac:spMk id="25" creationId="{2A0E4E09-FC02-4ADC-951A-3FFA90B6FE39}"/>
          </ac:spMkLst>
        </pc:spChg>
        <pc:spChg chg="add del">
          <ac:chgData name="Valeria Naumova" userId="1c1560bfb684a102" providerId="LiveId" clId="{D2EA5832-2D5B-46B4-A91D-737C3434FE9F}" dt="2019-03-13T19:30:10.483" v="9621" actId="26606"/>
          <ac:spMkLst>
            <pc:docMk/>
            <pc:sldMk cId="2305938780" sldId="259"/>
            <ac:spMk id="32" creationId="{1DB7C82F-AB7E-4F0C-B829-FA1B9C415180}"/>
          </ac:spMkLst>
        </pc:spChg>
        <pc:spChg chg="add del">
          <ac:chgData name="Valeria Naumova" userId="1c1560bfb684a102" providerId="LiveId" clId="{D2EA5832-2D5B-46B4-A91D-737C3434FE9F}" dt="2019-03-13T19:30:57.742" v="9633" actId="26606"/>
          <ac:spMkLst>
            <pc:docMk/>
            <pc:sldMk cId="2305938780" sldId="259"/>
            <ac:spMk id="35" creationId="{0BC9EFE1-D8CB-4668-9980-DB108327A794}"/>
          </ac:spMkLst>
        </pc:spChg>
        <pc:spChg chg="add del">
          <ac:chgData name="Valeria Naumova" userId="1c1560bfb684a102" providerId="LiveId" clId="{D2EA5832-2D5B-46B4-A91D-737C3434FE9F}" dt="2019-03-13T19:30:57.742" v="9633" actId="26606"/>
          <ac:spMkLst>
            <pc:docMk/>
            <pc:sldMk cId="2305938780" sldId="259"/>
            <ac:spMk id="36" creationId="{77DA6D33-2D62-458C-BF5D-DBF612FD557E}"/>
          </ac:spMkLst>
        </pc:spChg>
        <pc:spChg chg="add del">
          <ac:chgData name="Valeria Naumova" userId="1c1560bfb684a102" providerId="LiveId" clId="{D2EA5832-2D5B-46B4-A91D-737C3434FE9F}" dt="2019-03-13T19:30:27.877" v="9624" actId="26606"/>
          <ac:spMkLst>
            <pc:docMk/>
            <pc:sldMk cId="2305938780" sldId="259"/>
            <ac:spMk id="41" creationId="{2A0E4E09-FC02-4ADC-951A-3FFA90B6FE39}"/>
          </ac:spMkLst>
        </pc:spChg>
        <pc:spChg chg="add del">
          <ac:chgData name="Valeria Naumova" userId="1c1560bfb684a102" providerId="LiveId" clId="{D2EA5832-2D5B-46B4-A91D-737C3434FE9F}" dt="2019-03-13T19:30:36.320" v="9626" actId="26606"/>
          <ac:spMkLst>
            <pc:docMk/>
            <pc:sldMk cId="2305938780" sldId="259"/>
            <ac:spMk id="63" creationId="{ACB20D9A-C1B3-4E89-B832-8E5DCD97F819}"/>
          </ac:spMkLst>
        </pc:spChg>
        <pc:spChg chg="add del">
          <ac:chgData name="Valeria Naumova" userId="1c1560bfb684a102" providerId="LiveId" clId="{D2EA5832-2D5B-46B4-A91D-737C3434FE9F}" dt="2019-03-13T19:30:48.760" v="9628" actId="26606"/>
          <ac:spMkLst>
            <pc:docMk/>
            <pc:sldMk cId="2305938780" sldId="259"/>
            <ac:spMk id="70" creationId="{FBC3EAFD-A275-4F9B-8F62-72B6678F35A8}"/>
          </ac:spMkLst>
        </pc:spChg>
        <pc:spChg chg="add del">
          <ac:chgData name="Valeria Naumova" userId="1c1560bfb684a102" providerId="LiveId" clId="{D2EA5832-2D5B-46B4-A91D-737C3434FE9F}" dt="2019-03-13T19:30:48.760" v="9628" actId="26606"/>
          <ac:spMkLst>
            <pc:docMk/>
            <pc:sldMk cId="2305938780" sldId="259"/>
            <ac:spMk id="71" creationId="{06E64A6D-2B9F-4AAD-AB42-A61BAF01AC12}"/>
          </ac:spMkLst>
        </pc:spChg>
        <pc:spChg chg="add del">
          <ac:chgData name="Valeria Naumova" userId="1c1560bfb684a102" providerId="LiveId" clId="{D2EA5832-2D5B-46B4-A91D-737C3434FE9F}" dt="2019-03-13T19:30:54.993" v="9630" actId="26606"/>
          <ac:spMkLst>
            <pc:docMk/>
            <pc:sldMk cId="2305938780" sldId="259"/>
            <ac:spMk id="73" creationId="{2A0E4E09-FC02-4ADC-951A-3FFA90B6FE39}"/>
          </ac:spMkLst>
        </pc:spChg>
        <pc:spChg chg="add del">
          <ac:chgData name="Valeria Naumova" userId="1c1560bfb684a102" providerId="LiveId" clId="{D2EA5832-2D5B-46B4-A91D-737C3434FE9F}" dt="2019-03-13T19:30:57.707" v="9632" actId="26606"/>
          <ac:spMkLst>
            <pc:docMk/>
            <pc:sldMk cId="2305938780" sldId="259"/>
            <ac:spMk id="76" creationId="{2A0E4E09-FC02-4ADC-951A-3FFA90B6FE39}"/>
          </ac:spMkLst>
        </pc:spChg>
        <pc:spChg chg="add del">
          <ac:chgData name="Valeria Naumova" userId="1c1560bfb684a102" providerId="LiveId" clId="{D2EA5832-2D5B-46B4-A91D-737C3434FE9F}" dt="2019-03-13T19:39:24.541" v="9750" actId="26606"/>
          <ac:spMkLst>
            <pc:docMk/>
            <pc:sldMk cId="2305938780" sldId="259"/>
            <ac:spMk id="79" creationId="{0BC9EFE1-D8CB-4668-9980-DB108327A794}"/>
          </ac:spMkLst>
        </pc:spChg>
        <pc:spChg chg="add del">
          <ac:chgData name="Valeria Naumova" userId="1c1560bfb684a102" providerId="LiveId" clId="{D2EA5832-2D5B-46B4-A91D-737C3434FE9F}" dt="2019-03-13T19:39:24.541" v="9750" actId="26606"/>
          <ac:spMkLst>
            <pc:docMk/>
            <pc:sldMk cId="2305938780" sldId="259"/>
            <ac:spMk id="81" creationId="{77DA6D33-2D62-458C-BF5D-DBF612FD557E}"/>
          </ac:spMkLst>
        </pc:spChg>
        <pc:spChg chg="add del">
          <ac:chgData name="Valeria Naumova" userId="1c1560bfb684a102" providerId="LiveId" clId="{D2EA5832-2D5B-46B4-A91D-737C3434FE9F}" dt="2019-03-13T19:39:43.228" v="9753" actId="26606"/>
          <ac:spMkLst>
            <pc:docMk/>
            <pc:sldMk cId="2305938780" sldId="259"/>
            <ac:spMk id="86" creationId="{2A0E4E09-FC02-4ADC-951A-3FFA90B6FE39}"/>
          </ac:spMkLst>
        </pc:spChg>
        <pc:grpChg chg="add del">
          <ac:chgData name="Valeria Naumova" userId="1c1560bfb684a102" providerId="LiveId" clId="{D2EA5832-2D5B-46B4-A91D-737C3434FE9F}" dt="2019-03-13T19:30:36.320" v="9626" actId="26606"/>
          <ac:grpSpMkLst>
            <pc:docMk/>
            <pc:sldMk cId="2305938780" sldId="259"/>
            <ac:grpSpMk id="64" creationId="{FFCAAA02-349E-47B0-ADD0-A1E963E4D13B}"/>
          </ac:grpSpMkLst>
        </pc:grpChg>
        <pc:grpChg chg="add del">
          <ac:chgData name="Valeria Naumova" userId="1c1560bfb684a102" providerId="LiveId" clId="{D2EA5832-2D5B-46B4-A91D-737C3434FE9F}" dt="2019-03-13T19:30:36.320" v="9626" actId="26606"/>
          <ac:grpSpMkLst>
            <pc:docMk/>
            <pc:sldMk cId="2305938780" sldId="259"/>
            <ac:grpSpMk id="68" creationId="{BB5EB73E-EBDE-45EA-BF02-72B8F8F46A6F}"/>
          </ac:grpSpMkLst>
        </pc:grpChg>
        <pc:picChg chg="add mod ord">
          <ac:chgData name="Valeria Naumova" userId="1c1560bfb684a102" providerId="LiveId" clId="{D2EA5832-2D5B-46B4-A91D-737C3434FE9F}" dt="2019-03-13T21:45:59.228" v="10640" actId="1076"/>
          <ac:picMkLst>
            <pc:docMk/>
            <pc:sldMk cId="2305938780" sldId="259"/>
            <ac:picMk id="4" creationId="{86A07FBB-208A-4D8C-A7AA-1FFE07A887BE}"/>
          </ac:picMkLst>
        </pc:picChg>
        <pc:picChg chg="add del">
          <ac:chgData name="Valeria Naumova" userId="1c1560bfb684a102" providerId="LiveId" clId="{D2EA5832-2D5B-46B4-A91D-737C3434FE9F}" dt="2019-03-13T19:27:30.231" v="9591"/>
          <ac:picMkLst>
            <pc:docMk/>
            <pc:sldMk cId="2305938780" sldId="259"/>
            <ac:picMk id="5" creationId="{FB6EAEEE-6D7A-4EB1-ADE3-1E60A11D4371}"/>
          </ac:picMkLst>
        </pc:picChg>
        <pc:picChg chg="add del">
          <ac:chgData name="Valeria Naumova" userId="1c1560bfb684a102" providerId="LiveId" clId="{D2EA5832-2D5B-46B4-A91D-737C3434FE9F}" dt="2019-03-13T19:29:36.730" v="9618" actId="26606"/>
          <ac:picMkLst>
            <pc:docMk/>
            <pc:sldMk cId="2305938780" sldId="259"/>
            <ac:picMk id="19" creationId="{7CBAE1BD-B8E4-4029-8AA2-C77E4FED9864}"/>
          </ac:picMkLst>
        </pc:picChg>
        <pc:picChg chg="add del">
          <ac:chgData name="Valeria Naumova" userId="1c1560bfb684a102" providerId="LiveId" clId="{D2EA5832-2D5B-46B4-A91D-737C3434FE9F}" dt="2019-03-13T19:30:10.525" v="9622" actId="26606"/>
          <ac:picMkLst>
            <pc:docMk/>
            <pc:sldMk cId="2305938780" sldId="259"/>
            <ac:picMk id="27" creationId="{24F266AD-725B-4A9D-B448-4C000F95CB47}"/>
          </ac:picMkLst>
        </pc:picChg>
        <pc:picChg chg="add del">
          <ac:chgData name="Valeria Naumova" userId="1c1560bfb684a102" providerId="LiveId" clId="{D2EA5832-2D5B-46B4-A91D-737C3434FE9F}" dt="2019-03-13T19:30:57.742" v="9633" actId="26606"/>
          <ac:picMkLst>
            <pc:docMk/>
            <pc:sldMk cId="2305938780" sldId="259"/>
            <ac:picMk id="34" creationId="{7CBAE1BD-B8E4-4029-8AA2-C77E4FED9864}"/>
          </ac:picMkLst>
        </pc:picChg>
        <pc:picChg chg="add del">
          <ac:chgData name="Valeria Naumova" userId="1c1560bfb684a102" providerId="LiveId" clId="{D2EA5832-2D5B-46B4-A91D-737C3434FE9F}" dt="2019-03-13T19:30:27.877" v="9624" actId="26606"/>
          <ac:picMkLst>
            <pc:docMk/>
            <pc:sldMk cId="2305938780" sldId="259"/>
            <ac:picMk id="43" creationId="{24F266AD-725B-4A9D-B448-4C000F95CB47}"/>
          </ac:picMkLst>
        </pc:picChg>
        <pc:picChg chg="add del">
          <ac:chgData name="Valeria Naumova" userId="1c1560bfb684a102" providerId="LiveId" clId="{D2EA5832-2D5B-46B4-A91D-737C3434FE9F}" dt="2019-03-13T19:30:48.760" v="9628" actId="26606"/>
          <ac:picMkLst>
            <pc:docMk/>
            <pc:sldMk cId="2305938780" sldId="259"/>
            <ac:picMk id="45" creationId="{C51881DD-AD85-41BE-8A49-C2FB45800E10}"/>
          </ac:picMkLst>
        </pc:picChg>
        <pc:picChg chg="add del">
          <ac:chgData name="Valeria Naumova" userId="1c1560bfb684a102" providerId="LiveId" clId="{D2EA5832-2D5B-46B4-A91D-737C3434FE9F}" dt="2019-03-13T19:39:11.790" v="9749"/>
          <ac:picMkLst>
            <pc:docMk/>
            <pc:sldMk cId="2305938780" sldId="259"/>
            <ac:picMk id="69" creationId="{AD44AB3C-D32B-4A59-B87A-54EA9C25C945}"/>
          </ac:picMkLst>
        </pc:picChg>
        <pc:picChg chg="add del">
          <ac:chgData name="Valeria Naumova" userId="1c1560bfb684a102" providerId="LiveId" clId="{D2EA5832-2D5B-46B4-A91D-737C3434FE9F}" dt="2019-03-13T19:46:15.955" v="9806"/>
          <ac:picMkLst>
            <pc:docMk/>
            <pc:sldMk cId="2305938780" sldId="259"/>
            <ac:picMk id="72" creationId="{91FC38ED-D039-4FF9-AE4C-3E19C0B1EDDE}"/>
          </ac:picMkLst>
        </pc:picChg>
        <pc:picChg chg="add del">
          <ac:chgData name="Valeria Naumova" userId="1c1560bfb684a102" providerId="LiveId" clId="{D2EA5832-2D5B-46B4-A91D-737C3434FE9F}" dt="2019-03-13T19:30:54.993" v="9630" actId="26606"/>
          <ac:picMkLst>
            <pc:docMk/>
            <pc:sldMk cId="2305938780" sldId="259"/>
            <ac:picMk id="74" creationId="{24F266AD-725B-4A9D-B448-4C000F95CB47}"/>
          </ac:picMkLst>
        </pc:picChg>
        <pc:picChg chg="add del">
          <ac:chgData name="Valeria Naumova" userId="1c1560bfb684a102" providerId="LiveId" clId="{D2EA5832-2D5B-46B4-A91D-737C3434FE9F}" dt="2019-03-13T19:30:57.707" v="9632" actId="26606"/>
          <ac:picMkLst>
            <pc:docMk/>
            <pc:sldMk cId="2305938780" sldId="259"/>
            <ac:picMk id="77" creationId="{24F266AD-725B-4A9D-B448-4C000F95CB47}"/>
          </ac:picMkLst>
        </pc:picChg>
        <pc:picChg chg="add del">
          <ac:chgData name="Valeria Naumova" userId="1c1560bfb684a102" providerId="LiveId" clId="{D2EA5832-2D5B-46B4-A91D-737C3434FE9F}" dt="2019-03-13T19:39:24.541" v="9750" actId="26606"/>
          <ac:picMkLst>
            <pc:docMk/>
            <pc:sldMk cId="2305938780" sldId="259"/>
            <ac:picMk id="80" creationId="{7CBAE1BD-B8E4-4029-8AA2-C77E4FED9864}"/>
          </ac:picMkLst>
        </pc:picChg>
        <pc:picChg chg="add del">
          <ac:chgData name="Valeria Naumova" userId="1c1560bfb684a102" providerId="LiveId" clId="{D2EA5832-2D5B-46B4-A91D-737C3434FE9F}" dt="2019-03-13T19:39:43.228" v="9753" actId="26606"/>
          <ac:picMkLst>
            <pc:docMk/>
            <pc:sldMk cId="2305938780" sldId="259"/>
            <ac:picMk id="88" creationId="{24F266AD-725B-4A9D-B448-4C000F95CB47}"/>
          </ac:picMkLst>
        </pc:picChg>
        <pc:cxnChg chg="add del">
          <ac:chgData name="Valeria Naumova" userId="1c1560bfb684a102" providerId="LiveId" clId="{D2EA5832-2D5B-46B4-A91D-737C3434FE9F}" dt="2019-03-13T19:28:00.317" v="9599" actId="26606"/>
          <ac:cxnSpMkLst>
            <pc:docMk/>
            <pc:sldMk cId="2305938780" sldId="259"/>
            <ac:cxnSpMk id="16" creationId="{38FB9660-F42F-4313-BBC4-47C007FE484C}"/>
          </ac:cxnSpMkLst>
        </pc:cxnChg>
        <pc:cxnChg chg="add del">
          <ac:chgData name="Valeria Naumova" userId="1c1560bfb684a102" providerId="LiveId" clId="{D2EA5832-2D5B-46B4-A91D-737C3434FE9F}" dt="2019-03-13T19:30:48.760" v="9628" actId="26606"/>
          <ac:cxnSpMkLst>
            <pc:docMk/>
            <pc:sldMk cId="2305938780" sldId="259"/>
            <ac:cxnSpMk id="47" creationId="{9AD20FE8-ED02-4CDE-83B1-A1436305C3DC}"/>
          </ac:cxnSpMkLst>
        </pc:cxnChg>
      </pc:sldChg>
      <pc:sldChg chg="addSp delSp modSp modAnim modNotesTx">
        <pc:chgData name="Valeria Naumova" userId="1c1560bfb684a102" providerId="LiveId" clId="{D2EA5832-2D5B-46B4-A91D-737C3434FE9F}" dt="2019-03-14T03:42:55.066" v="11684" actId="20577"/>
        <pc:sldMkLst>
          <pc:docMk/>
          <pc:sldMk cId="2968151778" sldId="260"/>
        </pc:sldMkLst>
        <pc:spChg chg="del mod">
          <ac:chgData name="Valeria Naumova" userId="1c1560bfb684a102" providerId="LiveId" clId="{D2EA5832-2D5B-46B4-A91D-737C3434FE9F}" dt="2019-03-13T19:40:49.650" v="9761"/>
          <ac:spMkLst>
            <pc:docMk/>
            <pc:sldMk cId="2968151778" sldId="260"/>
            <ac:spMk id="2" creationId="{EE197BF8-8C70-4507-ACF5-C40F56A4DEF1}"/>
          </ac:spMkLst>
        </pc:spChg>
        <pc:spChg chg="del mod">
          <ac:chgData name="Valeria Naumova" userId="1c1560bfb684a102" providerId="LiveId" clId="{D2EA5832-2D5B-46B4-A91D-737C3434FE9F}" dt="2019-03-13T09:18:11.227" v="2991"/>
          <ac:spMkLst>
            <pc:docMk/>
            <pc:sldMk cId="2968151778" sldId="260"/>
            <ac:spMk id="3" creationId="{F9DB6B1C-14B4-4DB4-AE27-C689DCC49CBF}"/>
          </ac:spMkLst>
        </pc:spChg>
        <pc:picChg chg="add mod">
          <ac:chgData name="Valeria Naumova" userId="1c1560bfb684a102" providerId="LiveId" clId="{D2EA5832-2D5B-46B4-A91D-737C3434FE9F}" dt="2019-03-13T19:49:59.194" v="9837" actId="1076"/>
          <ac:picMkLst>
            <pc:docMk/>
            <pc:sldMk cId="2968151778" sldId="260"/>
            <ac:picMk id="4" creationId="{162DE8F9-495B-4E62-BB1C-9D84EDDC2A59}"/>
          </ac:picMkLst>
        </pc:picChg>
        <pc:picChg chg="add del mod">
          <ac:chgData name="Valeria Naumova" userId="1c1560bfb684a102" providerId="LiveId" clId="{D2EA5832-2D5B-46B4-A91D-737C3434FE9F}" dt="2019-03-13T19:28:31.030" v="9603"/>
          <ac:picMkLst>
            <pc:docMk/>
            <pc:sldMk cId="2968151778" sldId="260"/>
            <ac:picMk id="5" creationId="{90278002-BCAC-44AD-BF00-CD40EB46E35A}"/>
          </ac:picMkLst>
        </pc:picChg>
      </pc:sldChg>
      <pc:sldChg chg="addSp delSp modSp del modNotesTx">
        <pc:chgData name="Valeria Naumova" userId="1c1560bfb684a102" providerId="LiveId" clId="{D2EA5832-2D5B-46B4-A91D-737C3434FE9F}" dt="2019-03-13T09:49:05.272" v="4543" actId="2696"/>
        <pc:sldMkLst>
          <pc:docMk/>
          <pc:sldMk cId="3747097535" sldId="261"/>
        </pc:sldMkLst>
        <pc:spChg chg="del mod">
          <ac:chgData name="Valeria Naumova" userId="1c1560bfb684a102" providerId="LiveId" clId="{D2EA5832-2D5B-46B4-A91D-737C3434FE9F}" dt="2019-03-13T09:34:42.746" v="3184"/>
          <ac:spMkLst>
            <pc:docMk/>
            <pc:sldMk cId="3747097535" sldId="261"/>
            <ac:spMk id="2" creationId="{53336AD9-554F-4D7B-BA81-63F198048A82}"/>
          </ac:spMkLst>
        </pc:spChg>
        <pc:spChg chg="mod">
          <ac:chgData name="Valeria Naumova" userId="1c1560bfb684a102" providerId="LiveId" clId="{D2EA5832-2D5B-46B4-A91D-737C3434FE9F}" dt="2019-03-13T09:34:57.348" v="3196" actId="20577"/>
          <ac:spMkLst>
            <pc:docMk/>
            <pc:sldMk cId="3747097535" sldId="261"/>
            <ac:spMk id="3" creationId="{EA58D5F8-716A-4312-9321-EF1438D8CDF7}"/>
          </ac:spMkLst>
        </pc:spChg>
        <pc:picChg chg="add del">
          <ac:chgData name="Valeria Naumova" userId="1c1560bfb684a102" providerId="LiveId" clId="{D2EA5832-2D5B-46B4-A91D-737C3434FE9F}" dt="2019-03-13T08:06:10.423" v="2487"/>
          <ac:picMkLst>
            <pc:docMk/>
            <pc:sldMk cId="3747097535" sldId="261"/>
            <ac:picMk id="4" creationId="{E3728E08-7D2C-420F-B4F1-A32713533A24}"/>
          </ac:picMkLst>
        </pc:picChg>
        <pc:picChg chg="add del">
          <ac:chgData name="Valeria Naumova" userId="1c1560bfb684a102" providerId="LiveId" clId="{D2EA5832-2D5B-46B4-A91D-737C3434FE9F}" dt="2019-03-13T08:06:22.380" v="2489"/>
          <ac:picMkLst>
            <pc:docMk/>
            <pc:sldMk cId="3747097535" sldId="261"/>
            <ac:picMk id="5" creationId="{F7AEF0A3-F97C-4FB5-A8C6-AFBD8AC07EAF}"/>
          </ac:picMkLst>
        </pc:picChg>
      </pc:sldChg>
      <pc:sldChg chg="addSp delSp modSp mod ord setBg modNotesTx">
        <pc:chgData name="Valeria Naumova" userId="1c1560bfb684a102" providerId="LiveId" clId="{D2EA5832-2D5B-46B4-A91D-737C3434FE9F}" dt="2019-03-14T06:32:49.396" v="12144" actId="20577"/>
        <pc:sldMkLst>
          <pc:docMk/>
          <pc:sldMk cId="2862916729" sldId="262"/>
        </pc:sldMkLst>
        <pc:spChg chg="del mod">
          <ac:chgData name="Valeria Naumova" userId="1c1560bfb684a102" providerId="LiveId" clId="{D2EA5832-2D5B-46B4-A91D-737C3434FE9F}" dt="2019-03-13T09:54:51.230" v="4680"/>
          <ac:spMkLst>
            <pc:docMk/>
            <pc:sldMk cId="2862916729" sldId="262"/>
            <ac:spMk id="2" creationId="{C725723B-CE34-46FC-B958-56E19892157D}"/>
          </ac:spMkLst>
        </pc:spChg>
        <pc:spChg chg="mod">
          <ac:chgData name="Valeria Naumova" userId="1c1560bfb684a102" providerId="LiveId" clId="{D2EA5832-2D5B-46B4-A91D-737C3434FE9F}" dt="2019-03-13T21:46:12.219" v="10641" actId="1076"/>
          <ac:spMkLst>
            <pc:docMk/>
            <pc:sldMk cId="2862916729" sldId="262"/>
            <ac:spMk id="3" creationId="{3CD8E715-2975-4BAC-AB8D-D80C8A3EE561}"/>
          </ac:spMkLst>
        </pc:spChg>
        <pc:spChg chg="add del">
          <ac:chgData name="Valeria Naumova" userId="1c1560bfb684a102" providerId="LiveId" clId="{D2EA5832-2D5B-46B4-A91D-737C3434FE9F}" dt="2019-03-13T19:31:59.514" v="9646" actId="26606"/>
          <ac:spMkLst>
            <pc:docMk/>
            <pc:sldMk cId="2862916729" sldId="262"/>
            <ac:spMk id="8" creationId="{8D70B121-56F4-4848-B38B-182089D909FA}"/>
          </ac:spMkLst>
        </pc:spChg>
        <pc:spChg chg="add del">
          <ac:chgData name="Valeria Naumova" userId="1c1560bfb684a102" providerId="LiveId" clId="{D2EA5832-2D5B-46B4-A91D-737C3434FE9F}" dt="2019-03-13T19:32:06.364" v="9648" actId="26606"/>
          <ac:spMkLst>
            <pc:docMk/>
            <pc:sldMk cId="2862916729" sldId="262"/>
            <ac:spMk id="13" creationId="{3B854194-185D-494D-905C-7C7CB2E30F6E}"/>
          </ac:spMkLst>
        </pc:spChg>
        <pc:spChg chg="add del">
          <ac:chgData name="Valeria Naumova" userId="1c1560bfb684a102" providerId="LiveId" clId="{D2EA5832-2D5B-46B4-A91D-737C3434FE9F}" dt="2019-03-13T19:32:06.364" v="9648" actId="26606"/>
          <ac:spMkLst>
            <pc:docMk/>
            <pc:sldMk cId="2862916729" sldId="262"/>
            <ac:spMk id="14" creationId="{B4F5FA0D-0104-4987-8241-EFF7C85B88DE}"/>
          </ac:spMkLst>
        </pc:spChg>
        <pc:spChg chg="add del">
          <ac:chgData name="Valeria Naumova" userId="1c1560bfb684a102" providerId="LiveId" clId="{D2EA5832-2D5B-46B4-A91D-737C3434FE9F}" dt="2019-03-13T19:32:11.680" v="9650" actId="26606"/>
          <ac:spMkLst>
            <pc:docMk/>
            <pc:sldMk cId="2862916729" sldId="262"/>
            <ac:spMk id="16" creationId="{D4C3103B-AE2E-41DA-8805-65F1A948FD5A}"/>
          </ac:spMkLst>
        </pc:spChg>
        <pc:spChg chg="add del">
          <ac:chgData name="Valeria Naumova" userId="1c1560bfb684a102" providerId="LiveId" clId="{D2EA5832-2D5B-46B4-A91D-737C3434FE9F}" dt="2019-03-13T19:32:11.680" v="9650" actId="26606"/>
          <ac:spMkLst>
            <pc:docMk/>
            <pc:sldMk cId="2862916729" sldId="262"/>
            <ac:spMk id="17" creationId="{E3BC0C31-69A7-4200-9AFE-927230E1E04C}"/>
          </ac:spMkLst>
        </pc:spChg>
        <pc:spChg chg="add del">
          <ac:chgData name="Valeria Naumova" userId="1c1560bfb684a102" providerId="LiveId" clId="{D2EA5832-2D5B-46B4-A91D-737C3434FE9F}" dt="2019-03-13T19:32:11.680" v="9650" actId="26606"/>
          <ac:spMkLst>
            <pc:docMk/>
            <pc:sldMk cId="2862916729" sldId="262"/>
            <ac:spMk id="19" creationId="{CB1340FC-C4E2-4CD5-9BCA-7A022E8B4989}"/>
          </ac:spMkLst>
        </pc:spChg>
        <pc:spChg chg="add del">
          <ac:chgData name="Valeria Naumova" userId="1c1560bfb684a102" providerId="LiveId" clId="{D2EA5832-2D5B-46B4-A91D-737C3434FE9F}" dt="2019-03-13T19:40:26.929" v="9759" actId="26606"/>
          <ac:spMkLst>
            <pc:docMk/>
            <pc:sldMk cId="2862916729" sldId="262"/>
            <ac:spMk id="21" creationId="{F98ED85F-DCEE-4B50-802E-71A6E3E12B04}"/>
          </ac:spMkLst>
        </pc:spChg>
        <pc:spChg chg="add del">
          <ac:chgData name="Valeria Naumova" userId="1c1560bfb684a102" providerId="LiveId" clId="{D2EA5832-2D5B-46B4-A91D-737C3434FE9F}" dt="2019-03-13T19:42:26.456" v="9778" actId="26606"/>
          <ac:spMkLst>
            <pc:docMk/>
            <pc:sldMk cId="2862916729" sldId="262"/>
            <ac:spMk id="26" creationId="{8D70B121-56F4-4848-B38B-182089D909FA}"/>
          </ac:spMkLst>
        </pc:spChg>
        <pc:spChg chg="add del">
          <ac:chgData name="Valeria Naumova" userId="1c1560bfb684a102" providerId="LiveId" clId="{D2EA5832-2D5B-46B4-A91D-737C3434FE9F}" dt="2019-03-13T19:42:01.260" v="9767" actId="26606"/>
          <ac:spMkLst>
            <pc:docMk/>
            <pc:sldMk cId="2862916729" sldId="262"/>
            <ac:spMk id="33" creationId="{3B854194-185D-494D-905C-7C7CB2E30F6E}"/>
          </ac:spMkLst>
        </pc:spChg>
        <pc:spChg chg="add del">
          <ac:chgData name="Valeria Naumova" userId="1c1560bfb684a102" providerId="LiveId" clId="{D2EA5832-2D5B-46B4-A91D-737C3434FE9F}" dt="2019-03-13T19:42:01.260" v="9767" actId="26606"/>
          <ac:spMkLst>
            <pc:docMk/>
            <pc:sldMk cId="2862916729" sldId="262"/>
            <ac:spMk id="35" creationId="{B4F5FA0D-0104-4987-8241-EFF7C85B88DE}"/>
          </ac:spMkLst>
        </pc:spChg>
        <pc:spChg chg="add del">
          <ac:chgData name="Valeria Naumova" userId="1c1560bfb684a102" providerId="LiveId" clId="{D2EA5832-2D5B-46B4-A91D-737C3434FE9F}" dt="2019-03-13T19:42:02.911" v="9769" actId="26606"/>
          <ac:spMkLst>
            <pc:docMk/>
            <pc:sldMk cId="2862916729" sldId="262"/>
            <ac:spMk id="39" creationId="{CC02DE83-D9C9-418D-AADE-D8724EAFCDE9}"/>
          </ac:spMkLst>
        </pc:spChg>
        <pc:spChg chg="add del">
          <ac:chgData name="Valeria Naumova" userId="1c1560bfb684a102" providerId="LiveId" clId="{D2EA5832-2D5B-46B4-A91D-737C3434FE9F}" dt="2019-03-13T19:42:02.911" v="9769" actId="26606"/>
          <ac:spMkLst>
            <pc:docMk/>
            <pc:sldMk cId="2862916729" sldId="262"/>
            <ac:spMk id="40" creationId="{6722C7E4-9B6F-42C7-973D-BCD39710DCBB}"/>
          </ac:spMkLst>
        </pc:spChg>
        <pc:spChg chg="add del">
          <ac:chgData name="Valeria Naumova" userId="1c1560bfb684a102" providerId="LiveId" clId="{D2EA5832-2D5B-46B4-A91D-737C3434FE9F}" dt="2019-03-13T19:42:18.738" v="9775" actId="26606"/>
          <ac:spMkLst>
            <pc:docMk/>
            <pc:sldMk cId="2862916729" sldId="262"/>
            <ac:spMk id="41" creationId="{9BBC0C84-DC2A-43AE-9576-0A44295E8B9C}"/>
          </ac:spMkLst>
        </pc:spChg>
        <pc:spChg chg="add del">
          <ac:chgData name="Valeria Naumova" userId="1c1560bfb684a102" providerId="LiveId" clId="{D2EA5832-2D5B-46B4-A91D-737C3434FE9F}" dt="2019-03-13T19:42:07.295" v="9771" actId="26606"/>
          <ac:spMkLst>
            <pc:docMk/>
            <pc:sldMk cId="2862916729" sldId="262"/>
            <ac:spMk id="42" creationId="{3B854194-185D-494D-905C-7C7CB2E30F6E}"/>
          </ac:spMkLst>
        </pc:spChg>
        <pc:spChg chg="add del">
          <ac:chgData name="Valeria Naumova" userId="1c1560bfb684a102" providerId="LiveId" clId="{D2EA5832-2D5B-46B4-A91D-737C3434FE9F}" dt="2019-03-13T19:42:07.295" v="9771" actId="26606"/>
          <ac:spMkLst>
            <pc:docMk/>
            <pc:sldMk cId="2862916729" sldId="262"/>
            <ac:spMk id="43" creationId="{B4F5FA0D-0104-4987-8241-EFF7C85B88DE}"/>
          </ac:spMkLst>
        </pc:spChg>
        <pc:spChg chg="add del">
          <ac:chgData name="Valeria Naumova" userId="1c1560bfb684a102" providerId="LiveId" clId="{D2EA5832-2D5B-46B4-A91D-737C3434FE9F}" dt="2019-03-13T19:42:13.219" v="9773" actId="26606"/>
          <ac:spMkLst>
            <pc:docMk/>
            <pc:sldMk cId="2862916729" sldId="262"/>
            <ac:spMk id="57" creationId="{15911E3A-C35B-4EF7-A355-B84E9A14AF4D}"/>
          </ac:spMkLst>
        </pc:spChg>
        <pc:spChg chg="add del">
          <ac:chgData name="Valeria Naumova" userId="1c1560bfb684a102" providerId="LiveId" clId="{D2EA5832-2D5B-46B4-A91D-737C3434FE9F}" dt="2019-03-13T19:42:18.738" v="9775" actId="26606"/>
          <ac:spMkLst>
            <pc:docMk/>
            <pc:sldMk cId="2862916729" sldId="262"/>
            <ac:spMk id="70" creationId="{E4F9F79B-A093-478E-96B5-EE02BC93A858}"/>
          </ac:spMkLst>
        </pc:spChg>
        <pc:spChg chg="add del">
          <ac:chgData name="Valeria Naumova" userId="1c1560bfb684a102" providerId="LiveId" clId="{D2EA5832-2D5B-46B4-A91D-737C3434FE9F}" dt="2019-03-13T19:42:18.738" v="9775" actId="26606"/>
          <ac:spMkLst>
            <pc:docMk/>
            <pc:sldMk cId="2862916729" sldId="262"/>
            <ac:spMk id="71" creationId="{11394CD8-BD30-4B74-86F4-51FDF3383419}"/>
          </ac:spMkLst>
        </pc:spChg>
        <pc:spChg chg="add del">
          <ac:chgData name="Valeria Naumova" userId="1c1560bfb684a102" providerId="LiveId" clId="{D2EA5832-2D5B-46B4-A91D-737C3434FE9F}" dt="2019-03-13T19:42:18.738" v="9775" actId="26606"/>
          <ac:spMkLst>
            <pc:docMk/>
            <pc:sldMk cId="2862916729" sldId="262"/>
            <ac:spMk id="73" creationId="{F7194F93-1F71-4A70-9DF1-28F183771111}"/>
          </ac:spMkLst>
        </pc:spChg>
        <pc:spChg chg="add del">
          <ac:chgData name="Valeria Naumova" userId="1c1560bfb684a102" providerId="LiveId" clId="{D2EA5832-2D5B-46B4-A91D-737C3434FE9F}" dt="2019-03-13T19:42:26.442" v="9777" actId="26606"/>
          <ac:spMkLst>
            <pc:docMk/>
            <pc:sldMk cId="2862916729" sldId="262"/>
            <ac:spMk id="75" creationId="{D4C3103B-AE2E-41DA-8805-65F1A948FD5A}"/>
          </ac:spMkLst>
        </pc:spChg>
        <pc:spChg chg="add del">
          <ac:chgData name="Valeria Naumova" userId="1c1560bfb684a102" providerId="LiveId" clId="{D2EA5832-2D5B-46B4-A91D-737C3434FE9F}" dt="2019-03-13T19:42:26.442" v="9777" actId="26606"/>
          <ac:spMkLst>
            <pc:docMk/>
            <pc:sldMk cId="2862916729" sldId="262"/>
            <ac:spMk id="76" creationId="{E3BC0C31-69A7-4200-9AFE-927230E1E04C}"/>
          </ac:spMkLst>
        </pc:spChg>
        <pc:spChg chg="add del">
          <ac:chgData name="Valeria Naumova" userId="1c1560bfb684a102" providerId="LiveId" clId="{D2EA5832-2D5B-46B4-A91D-737C3434FE9F}" dt="2019-03-13T19:42:26.442" v="9777" actId="26606"/>
          <ac:spMkLst>
            <pc:docMk/>
            <pc:sldMk cId="2862916729" sldId="262"/>
            <ac:spMk id="78" creationId="{CB1340FC-C4E2-4CD5-9BCA-7A022E8B4989}"/>
          </ac:spMkLst>
        </pc:spChg>
        <pc:spChg chg="add del">
          <ac:chgData name="Valeria Naumova" userId="1c1560bfb684a102" providerId="LiveId" clId="{D2EA5832-2D5B-46B4-A91D-737C3434FE9F}" dt="2019-03-13T19:43:08.812" v="9779" actId="26606"/>
          <ac:spMkLst>
            <pc:docMk/>
            <pc:sldMk cId="2862916729" sldId="262"/>
            <ac:spMk id="80" creationId="{8D70B121-56F4-4848-B38B-182089D909FA}"/>
          </ac:spMkLst>
        </pc:spChg>
        <pc:spChg chg="add del">
          <ac:chgData name="Valeria Naumova" userId="1c1560bfb684a102" providerId="LiveId" clId="{D2EA5832-2D5B-46B4-A91D-737C3434FE9F}" dt="2019-03-13T19:47:31.865" v="9818" actId="26606"/>
          <ac:spMkLst>
            <pc:docMk/>
            <pc:sldMk cId="2862916729" sldId="262"/>
            <ac:spMk id="86" creationId="{F98ED85F-DCEE-4B50-802E-71A6E3E12B04}"/>
          </ac:spMkLst>
        </pc:spChg>
        <pc:spChg chg="add del">
          <ac:chgData name="Valeria Naumova" userId="1c1560bfb684a102" providerId="LiveId" clId="{D2EA5832-2D5B-46B4-A91D-737C3434FE9F}" dt="2019-03-13T19:52:08.670" v="9859" actId="26606"/>
          <ac:spMkLst>
            <pc:docMk/>
            <pc:sldMk cId="2862916729" sldId="262"/>
            <ac:spMk id="91" creationId="{8D70B121-56F4-4848-B38B-182089D909FA}"/>
          </ac:spMkLst>
        </pc:spChg>
        <pc:spChg chg="add del">
          <ac:chgData name="Valeria Naumova" userId="1c1560bfb684a102" providerId="LiveId" clId="{D2EA5832-2D5B-46B4-A91D-737C3434FE9F}" dt="2019-03-13T21:36:13.914" v="10397" actId="26606"/>
          <ac:spMkLst>
            <pc:docMk/>
            <pc:sldMk cId="2862916729" sldId="262"/>
            <ac:spMk id="98" creationId="{8D70B121-56F4-4848-B38B-182089D909FA}"/>
          </ac:spMkLst>
        </pc:spChg>
        <pc:spChg chg="add">
          <ac:chgData name="Valeria Naumova" userId="1c1560bfb684a102" providerId="LiveId" clId="{D2EA5832-2D5B-46B4-A91D-737C3434FE9F}" dt="2019-03-13T21:36:13.914" v="10397" actId="26606"/>
          <ac:spMkLst>
            <pc:docMk/>
            <pc:sldMk cId="2862916729" sldId="262"/>
            <ac:spMk id="105" creationId="{F98ED85F-DCEE-4B50-802E-71A6E3E12B04}"/>
          </ac:spMkLst>
        </pc:spChg>
        <pc:grpChg chg="add del">
          <ac:chgData name="Valeria Naumova" userId="1c1560bfb684a102" providerId="LiveId" clId="{D2EA5832-2D5B-46B4-A91D-737C3434FE9F}" dt="2019-03-13T19:42:13.219" v="9773" actId="26606"/>
          <ac:grpSpMkLst>
            <pc:docMk/>
            <pc:sldMk cId="2862916729" sldId="262"/>
            <ac:grpSpMk id="58" creationId="{5F8A7F7F-DD1A-4F41-98AC-B9CE2A620CDC}"/>
          </ac:grpSpMkLst>
        </pc:grpChg>
        <pc:grpChg chg="add del">
          <ac:chgData name="Valeria Naumova" userId="1c1560bfb684a102" providerId="LiveId" clId="{D2EA5832-2D5B-46B4-A91D-737C3434FE9F}" dt="2019-03-13T19:42:13.219" v="9773" actId="26606"/>
          <ac:grpSpMkLst>
            <pc:docMk/>
            <pc:sldMk cId="2862916729" sldId="262"/>
            <ac:grpSpMk id="62" creationId="{E21ADB3D-AD65-44B4-847D-5E90E90A5D16}"/>
          </ac:grpSpMkLst>
        </pc:grpChg>
        <pc:picChg chg="add del">
          <ac:chgData name="Valeria Naumova" userId="1c1560bfb684a102" providerId="LiveId" clId="{D2EA5832-2D5B-46B4-A91D-737C3434FE9F}" dt="2019-03-13T19:32:06.364" v="9648" actId="26606"/>
          <ac:picMkLst>
            <pc:docMk/>
            <pc:sldMk cId="2862916729" sldId="262"/>
            <ac:picMk id="12" creationId="{2897127E-6CEF-446C-BE87-93B7C46E49D1}"/>
          </ac:picMkLst>
        </pc:picChg>
        <pc:picChg chg="add del">
          <ac:chgData name="Valeria Naumova" userId="1c1560bfb684a102" providerId="LiveId" clId="{D2EA5832-2D5B-46B4-A91D-737C3434FE9F}" dt="2019-03-13T19:42:01.260" v="9767" actId="26606"/>
          <ac:picMkLst>
            <pc:docMk/>
            <pc:sldMk cId="2862916729" sldId="262"/>
            <ac:picMk id="37" creationId="{2897127E-6CEF-446C-BE87-93B7C46E49D1}"/>
          </ac:picMkLst>
        </pc:picChg>
        <pc:picChg chg="add del">
          <ac:chgData name="Valeria Naumova" userId="1c1560bfb684a102" providerId="LiveId" clId="{D2EA5832-2D5B-46B4-A91D-737C3434FE9F}" dt="2019-03-13T19:42:07.295" v="9771" actId="26606"/>
          <ac:picMkLst>
            <pc:docMk/>
            <pc:sldMk cId="2862916729" sldId="262"/>
            <ac:picMk id="44" creationId="{2897127E-6CEF-446C-BE87-93B7C46E49D1}"/>
          </ac:picMkLst>
        </pc:picChg>
        <pc:cxnChg chg="add del">
          <ac:chgData name="Valeria Naumova" userId="1c1560bfb684a102" providerId="LiveId" clId="{D2EA5832-2D5B-46B4-A91D-737C3434FE9F}" dt="2019-03-13T19:31:59.514" v="9646" actId="26606"/>
          <ac:cxnSpMkLst>
            <pc:docMk/>
            <pc:sldMk cId="2862916729" sldId="262"/>
            <ac:cxnSpMk id="10" creationId="{2D72A2C9-F3CA-4216-8BAD-FA4C970C3C4E}"/>
          </ac:cxnSpMkLst>
        </pc:cxnChg>
        <pc:cxnChg chg="add del">
          <ac:chgData name="Valeria Naumova" userId="1c1560bfb684a102" providerId="LiveId" clId="{D2EA5832-2D5B-46B4-A91D-737C3434FE9F}" dt="2019-03-13T19:32:11.680" v="9650" actId="26606"/>
          <ac:cxnSpMkLst>
            <pc:docMk/>
            <pc:sldMk cId="2862916729" sldId="262"/>
            <ac:cxnSpMk id="18" creationId="{45B5AFC7-2F07-4F7B-9151-E45D7548D8F3}"/>
          </ac:cxnSpMkLst>
        </pc:cxnChg>
        <pc:cxnChg chg="add del">
          <ac:chgData name="Valeria Naumova" userId="1c1560bfb684a102" providerId="LiveId" clId="{D2EA5832-2D5B-46B4-A91D-737C3434FE9F}" dt="2019-03-13T19:42:26.456" v="9778" actId="26606"/>
          <ac:cxnSpMkLst>
            <pc:docMk/>
            <pc:sldMk cId="2862916729" sldId="262"/>
            <ac:cxnSpMk id="28" creationId="{2D72A2C9-F3CA-4216-8BAD-FA4C970C3C4E}"/>
          </ac:cxnSpMkLst>
        </pc:cxnChg>
        <pc:cxnChg chg="add del">
          <ac:chgData name="Valeria Naumova" userId="1c1560bfb684a102" providerId="LiveId" clId="{D2EA5832-2D5B-46B4-A91D-737C3434FE9F}" dt="2019-03-13T19:42:18.738" v="9775" actId="26606"/>
          <ac:cxnSpMkLst>
            <pc:docMk/>
            <pc:sldMk cId="2862916729" sldId="262"/>
            <ac:cxnSpMk id="72" creationId="{D4C22394-EBC2-4FAF-A555-6C02D589EED7}"/>
          </ac:cxnSpMkLst>
        </pc:cxnChg>
        <pc:cxnChg chg="add del">
          <ac:chgData name="Valeria Naumova" userId="1c1560bfb684a102" providerId="LiveId" clId="{D2EA5832-2D5B-46B4-A91D-737C3434FE9F}" dt="2019-03-13T19:42:26.442" v="9777" actId="26606"/>
          <ac:cxnSpMkLst>
            <pc:docMk/>
            <pc:sldMk cId="2862916729" sldId="262"/>
            <ac:cxnSpMk id="77" creationId="{45B5AFC7-2F07-4F7B-9151-E45D7548D8F3}"/>
          </ac:cxnSpMkLst>
        </pc:cxnChg>
        <pc:cxnChg chg="add del">
          <ac:chgData name="Valeria Naumova" userId="1c1560bfb684a102" providerId="LiveId" clId="{D2EA5832-2D5B-46B4-A91D-737C3434FE9F}" dt="2019-03-13T19:43:08.812" v="9779" actId="26606"/>
          <ac:cxnSpMkLst>
            <pc:docMk/>
            <pc:sldMk cId="2862916729" sldId="262"/>
            <ac:cxnSpMk id="81" creationId="{2D72A2C9-F3CA-4216-8BAD-FA4C970C3C4E}"/>
          </ac:cxnSpMkLst>
        </pc:cxnChg>
        <pc:cxnChg chg="add del">
          <ac:chgData name="Valeria Naumova" userId="1c1560bfb684a102" providerId="LiveId" clId="{D2EA5832-2D5B-46B4-A91D-737C3434FE9F}" dt="2019-03-13T19:52:08.670" v="9859" actId="26606"/>
          <ac:cxnSpMkLst>
            <pc:docMk/>
            <pc:sldMk cId="2862916729" sldId="262"/>
            <ac:cxnSpMk id="93" creationId="{2D72A2C9-F3CA-4216-8BAD-FA4C970C3C4E}"/>
          </ac:cxnSpMkLst>
        </pc:cxnChg>
        <pc:cxnChg chg="add del">
          <ac:chgData name="Valeria Naumova" userId="1c1560bfb684a102" providerId="LiveId" clId="{D2EA5832-2D5B-46B4-A91D-737C3434FE9F}" dt="2019-03-13T21:36:13.914" v="10397" actId="26606"/>
          <ac:cxnSpMkLst>
            <pc:docMk/>
            <pc:sldMk cId="2862916729" sldId="262"/>
            <ac:cxnSpMk id="100" creationId="{2D72A2C9-F3CA-4216-8BAD-FA4C970C3C4E}"/>
          </ac:cxnSpMkLst>
        </pc:cxnChg>
      </pc:sldChg>
      <pc:sldChg chg="addSp delSp modSp del ord modNotesTx">
        <pc:chgData name="Valeria Naumova" userId="1c1560bfb684a102" providerId="LiveId" clId="{D2EA5832-2D5B-46B4-A91D-737C3434FE9F}" dt="2019-03-13T22:20:47.959" v="11570" actId="2696"/>
        <pc:sldMkLst>
          <pc:docMk/>
          <pc:sldMk cId="987849123" sldId="263"/>
        </pc:sldMkLst>
        <pc:spChg chg="add del mod">
          <ac:chgData name="Valeria Naumova" userId="1c1560bfb684a102" providerId="LiveId" clId="{D2EA5832-2D5B-46B4-A91D-737C3434FE9F}" dt="2019-03-13T22:09:11.121" v="11349"/>
          <ac:spMkLst>
            <pc:docMk/>
            <pc:sldMk cId="987849123" sldId="263"/>
            <ac:spMk id="2" creationId="{11082EE2-ED27-475B-ABB0-A80C4E6E5C2F}"/>
          </ac:spMkLst>
        </pc:spChg>
        <pc:spChg chg="del mod">
          <ac:chgData name="Valeria Naumova" userId="1c1560bfb684a102" providerId="LiveId" clId="{D2EA5832-2D5B-46B4-A91D-737C3434FE9F}" dt="2019-03-13T09:49:27.690" v="4546"/>
          <ac:spMkLst>
            <pc:docMk/>
            <pc:sldMk cId="987849123" sldId="263"/>
            <ac:spMk id="2" creationId="{711101A1-17A3-45BD-A547-927DE9B158BA}"/>
          </ac:spMkLst>
        </pc:spChg>
        <pc:spChg chg="mod ord">
          <ac:chgData name="Valeria Naumova" userId="1c1560bfb684a102" providerId="LiveId" clId="{D2EA5832-2D5B-46B4-A91D-737C3434FE9F}" dt="2019-03-13T22:09:24.455" v="11350" actId="20577"/>
          <ac:spMkLst>
            <pc:docMk/>
            <pc:sldMk cId="987849123" sldId="263"/>
            <ac:spMk id="3" creationId="{45C5C140-3E39-4AAC-8E6B-3A04A005B94D}"/>
          </ac:spMkLst>
        </pc:spChg>
        <pc:spChg chg="add del">
          <ac:chgData name="Valeria Naumova" userId="1c1560bfb684a102" providerId="LiveId" clId="{D2EA5832-2D5B-46B4-A91D-737C3434FE9F}" dt="2019-03-13T19:40:15.999" v="9757" actId="26606"/>
          <ac:spMkLst>
            <pc:docMk/>
            <pc:sldMk cId="987849123" sldId="263"/>
            <ac:spMk id="6" creationId="{F60FCA6E-0894-46CD-BD49-5955A51E0084}"/>
          </ac:spMkLst>
        </pc:spChg>
        <pc:spChg chg="add del">
          <ac:chgData name="Valeria Naumova" userId="1c1560bfb684a102" providerId="LiveId" clId="{D2EA5832-2D5B-46B4-A91D-737C3434FE9F}" dt="2019-03-13T19:40:15.999" v="9757" actId="26606"/>
          <ac:spMkLst>
            <pc:docMk/>
            <pc:sldMk cId="987849123" sldId="263"/>
            <ac:spMk id="7" creationId="{E78C6E4B-A1F1-4B6C-97EC-BE997495D6AC}"/>
          </ac:spMkLst>
        </pc:spChg>
        <pc:spChg chg="add del">
          <ac:chgData name="Valeria Naumova" userId="1c1560bfb684a102" providerId="LiveId" clId="{D2EA5832-2D5B-46B4-A91D-737C3434FE9F}" dt="2019-03-13T19:47:04.387" v="9810" actId="26606"/>
          <ac:spMkLst>
            <pc:docMk/>
            <pc:sldMk cId="987849123" sldId="263"/>
            <ac:spMk id="8" creationId="{C607803A-4E99-444E-94F7-8785CDDF5849}"/>
          </ac:spMkLst>
        </pc:spChg>
        <pc:spChg chg="add del">
          <ac:chgData name="Valeria Naumova" userId="1c1560bfb684a102" providerId="LiveId" clId="{D2EA5832-2D5B-46B4-A91D-737C3434FE9F}" dt="2019-03-13T19:29:31.066" v="9617" actId="26606"/>
          <ac:spMkLst>
            <pc:docMk/>
            <pc:sldMk cId="987849123" sldId="263"/>
            <ac:spMk id="9" creationId="{F56F5174-31D9-4DBB-AAB7-A1FD7BDB1352}"/>
          </ac:spMkLst>
        </pc:spChg>
        <pc:spChg chg="add del">
          <ac:chgData name="Valeria Naumova" userId="1c1560bfb684a102" providerId="LiveId" clId="{D2EA5832-2D5B-46B4-A91D-737C3434FE9F}" dt="2019-03-13T19:47:04.387" v="9810" actId="26606"/>
          <ac:spMkLst>
            <pc:docMk/>
            <pc:sldMk cId="987849123" sldId="263"/>
            <ac:spMk id="10" creationId="{2989BE6A-C309-418E-8ADD-1616A980570D}"/>
          </ac:spMkLst>
        </pc:spChg>
        <pc:spChg chg="add del">
          <ac:chgData name="Valeria Naumova" userId="1c1560bfb684a102" providerId="LiveId" clId="{D2EA5832-2D5B-46B4-A91D-737C3434FE9F}" dt="2019-03-13T19:29:31.066" v="9617" actId="26606"/>
          <ac:spMkLst>
            <pc:docMk/>
            <pc:sldMk cId="987849123" sldId="263"/>
            <ac:spMk id="13" creationId="{F9A95BEE-6BB1-4A28-A8E6-A34B2E42EF87}"/>
          </ac:spMkLst>
        </pc:spChg>
        <pc:spChg chg="add del">
          <ac:chgData name="Valeria Naumova" userId="1c1560bfb684a102" providerId="LiveId" clId="{D2EA5832-2D5B-46B4-A91D-737C3434FE9F}" dt="2019-03-13T19:47:22.888" v="9816" actId="26606"/>
          <ac:spMkLst>
            <pc:docMk/>
            <pc:sldMk cId="987849123" sldId="263"/>
            <ac:spMk id="14" creationId="{43573EFB-E773-46FC-B866-B57ED2E3906B}"/>
          </ac:spMkLst>
        </pc:spChg>
        <pc:spChg chg="add del">
          <ac:chgData name="Valeria Naumova" userId="1c1560bfb684a102" providerId="LiveId" clId="{D2EA5832-2D5B-46B4-A91D-737C3434FE9F}" dt="2019-03-13T19:29:17.485" v="9610" actId="26606"/>
          <ac:spMkLst>
            <pc:docMk/>
            <pc:sldMk cId="987849123" sldId="263"/>
            <ac:spMk id="15" creationId="{3CD9DF72-87A3-404E-A828-84CBF11A8303}"/>
          </ac:spMkLst>
        </pc:spChg>
        <pc:spChg chg="add del">
          <ac:chgData name="Valeria Naumova" userId="1c1560bfb684a102" providerId="LiveId" clId="{D2EA5832-2D5B-46B4-A91D-737C3434FE9F}" dt="2019-03-13T19:29:27.176" v="9614" actId="26606"/>
          <ac:spMkLst>
            <pc:docMk/>
            <pc:sldMk cId="987849123" sldId="263"/>
            <ac:spMk id="17" creationId="{F56F5174-31D9-4DBB-AAB7-A1FD7BDB1352}"/>
          </ac:spMkLst>
        </pc:spChg>
        <pc:spChg chg="add del">
          <ac:chgData name="Valeria Naumova" userId="1c1560bfb684a102" providerId="LiveId" clId="{D2EA5832-2D5B-46B4-A91D-737C3434FE9F}" dt="2019-03-13T19:29:10.659" v="9606" actId="26606"/>
          <ac:spMkLst>
            <pc:docMk/>
            <pc:sldMk cId="987849123" sldId="263"/>
            <ac:spMk id="20" creationId="{569C1A01-6FB5-43CE-ADCC-936728ACAC0D}"/>
          </ac:spMkLst>
        </pc:spChg>
        <pc:spChg chg="add del">
          <ac:chgData name="Valeria Naumova" userId="1c1560bfb684a102" providerId="LiveId" clId="{D2EA5832-2D5B-46B4-A91D-737C3434FE9F}" dt="2019-03-13T19:29:27.176" v="9614" actId="26606"/>
          <ac:spMkLst>
            <pc:docMk/>
            <pc:sldMk cId="987849123" sldId="263"/>
            <ac:spMk id="22" creationId="{F9A95BEE-6BB1-4A28-A8E6-A34B2E42EF87}"/>
          </ac:spMkLst>
        </pc:spChg>
        <pc:spChg chg="add del">
          <ac:chgData name="Valeria Naumova" userId="1c1560bfb684a102" providerId="LiveId" clId="{D2EA5832-2D5B-46B4-A91D-737C3434FE9F}" dt="2019-03-13T19:29:51.343" v="9619" actId="26606"/>
          <ac:spMkLst>
            <pc:docMk/>
            <pc:sldMk cId="987849123" sldId="263"/>
            <ac:spMk id="26" creationId="{F56F5174-31D9-4DBB-AAB7-A1FD7BDB1352}"/>
          </ac:spMkLst>
        </pc:spChg>
        <pc:spChg chg="add del">
          <ac:chgData name="Valeria Naumova" userId="1c1560bfb684a102" providerId="LiveId" clId="{D2EA5832-2D5B-46B4-A91D-737C3434FE9F}" dt="2019-03-13T19:29:51.343" v="9619" actId="26606"/>
          <ac:spMkLst>
            <pc:docMk/>
            <pc:sldMk cId="987849123" sldId="263"/>
            <ac:spMk id="28" creationId="{F9A95BEE-6BB1-4A28-A8E6-A34B2E42EF87}"/>
          </ac:spMkLst>
        </pc:spChg>
        <pc:spChg chg="add del">
          <ac:chgData name="Valeria Naumova" userId="1c1560bfb684a102" providerId="LiveId" clId="{D2EA5832-2D5B-46B4-A91D-737C3434FE9F}" dt="2019-03-13T19:31:21.151" v="9635" actId="26606"/>
          <ac:spMkLst>
            <pc:docMk/>
            <pc:sldMk cId="987849123" sldId="263"/>
            <ac:spMk id="38" creationId="{F56F5174-31D9-4DBB-AAB7-A1FD7BDB1352}"/>
          </ac:spMkLst>
        </pc:spChg>
        <pc:spChg chg="add del">
          <ac:chgData name="Valeria Naumova" userId="1c1560bfb684a102" providerId="LiveId" clId="{D2EA5832-2D5B-46B4-A91D-737C3434FE9F}" dt="2019-03-13T19:31:21.151" v="9635" actId="26606"/>
          <ac:spMkLst>
            <pc:docMk/>
            <pc:sldMk cId="987849123" sldId="263"/>
            <ac:spMk id="42" creationId="{F9A95BEE-6BB1-4A28-A8E6-A34B2E42EF87}"/>
          </ac:spMkLst>
        </pc:spChg>
        <pc:spChg chg="add del">
          <ac:chgData name="Valeria Naumova" userId="1c1560bfb684a102" providerId="LiveId" clId="{D2EA5832-2D5B-46B4-A91D-737C3434FE9F}" dt="2019-03-13T19:31:28.139" v="9641" actId="26606"/>
          <ac:spMkLst>
            <pc:docMk/>
            <pc:sldMk cId="987849123" sldId="263"/>
            <ac:spMk id="49" creationId="{569C1A01-6FB5-43CE-ADCC-936728ACAC0D}"/>
          </ac:spMkLst>
        </pc:spChg>
        <pc:picChg chg="del mod ord">
          <ac:chgData name="Valeria Naumova" userId="1c1560bfb684a102" providerId="LiveId" clId="{D2EA5832-2D5B-46B4-A91D-737C3434FE9F}" dt="2019-03-13T22:10:13.155" v="11356"/>
          <ac:picMkLst>
            <pc:docMk/>
            <pc:sldMk cId="987849123" sldId="263"/>
            <ac:picMk id="4" creationId="{E7EFB3FE-1DFA-4933-BE5A-0480280E598C}"/>
          </ac:picMkLst>
        </pc:picChg>
        <pc:picChg chg="add mod">
          <ac:chgData name="Valeria Naumova" userId="1c1560bfb684a102" providerId="LiveId" clId="{D2EA5832-2D5B-46B4-A91D-737C3434FE9F}" dt="2019-03-13T22:10:19.708" v="11357" actId="1076"/>
          <ac:picMkLst>
            <pc:docMk/>
            <pc:sldMk cId="987849123" sldId="263"/>
            <ac:picMk id="5" creationId="{CF9192ED-9188-4BA0-870F-BF8698EBE93F}"/>
          </ac:picMkLst>
        </pc:picChg>
        <pc:picChg chg="add del">
          <ac:chgData name="Valeria Naumova" userId="1c1560bfb684a102" providerId="LiveId" clId="{D2EA5832-2D5B-46B4-A91D-737C3434FE9F}" dt="2019-03-13T21:36:10.378" v="10396"/>
          <ac:picMkLst>
            <pc:docMk/>
            <pc:sldMk cId="987849123" sldId="263"/>
            <ac:picMk id="6" creationId="{918477B3-39A9-4E30-9BFE-CC188E450628}"/>
          </ac:picMkLst>
        </pc:picChg>
        <pc:picChg chg="add del">
          <ac:chgData name="Valeria Naumova" userId="1c1560bfb684a102" providerId="LiveId" clId="{D2EA5832-2D5B-46B4-A91D-737C3434FE9F}" dt="2019-03-13T19:29:31.066" v="9617" actId="26606"/>
          <ac:picMkLst>
            <pc:docMk/>
            <pc:sldMk cId="987849123" sldId="263"/>
            <ac:picMk id="11" creationId="{AE113210-7872-481A-ADE6-3A05CCAF5EB2}"/>
          </ac:picMkLst>
        </pc:picChg>
        <pc:picChg chg="add del">
          <ac:chgData name="Valeria Naumova" userId="1c1560bfb684a102" providerId="LiveId" clId="{D2EA5832-2D5B-46B4-A91D-737C3434FE9F}" dt="2019-03-13T19:47:08.273" v="9812" actId="26606"/>
          <ac:picMkLst>
            <pc:docMk/>
            <pc:sldMk cId="987849123" sldId="263"/>
            <ac:picMk id="12" creationId="{19AE98B8-B73A-4724-B639-017087F9239F}"/>
          </ac:picMkLst>
        </pc:picChg>
        <pc:picChg chg="add del">
          <ac:chgData name="Valeria Naumova" userId="1c1560bfb684a102" providerId="LiveId" clId="{D2EA5832-2D5B-46B4-A91D-737C3434FE9F}" dt="2019-03-13T19:29:10.659" v="9606" actId="26606"/>
          <ac:picMkLst>
            <pc:docMk/>
            <pc:sldMk cId="987849123" sldId="263"/>
            <ac:picMk id="18" creationId="{EE09A529-E47C-4634-BB98-0A9526C372B4}"/>
          </ac:picMkLst>
        </pc:picChg>
        <pc:picChg chg="add del">
          <ac:chgData name="Valeria Naumova" userId="1c1560bfb684a102" providerId="LiveId" clId="{D2EA5832-2D5B-46B4-A91D-737C3434FE9F}" dt="2019-03-13T19:29:27.176" v="9614" actId="26606"/>
          <ac:picMkLst>
            <pc:docMk/>
            <pc:sldMk cId="987849123" sldId="263"/>
            <ac:picMk id="19" creationId="{AE113210-7872-481A-ADE6-3A05CCAF5EB2}"/>
          </ac:picMkLst>
        </pc:picChg>
        <pc:picChg chg="add del">
          <ac:chgData name="Valeria Naumova" userId="1c1560bfb684a102" providerId="LiveId" clId="{D2EA5832-2D5B-46B4-A91D-737C3434FE9F}" dt="2019-03-13T19:29:31.028" v="9616" actId="26606"/>
          <ac:picMkLst>
            <pc:docMk/>
            <pc:sldMk cId="987849123" sldId="263"/>
            <ac:picMk id="24" creationId="{54DDEBDD-D8BD-41A6-8A0D-B00E3768B0F9}"/>
          </ac:picMkLst>
        </pc:picChg>
        <pc:picChg chg="add del">
          <ac:chgData name="Valeria Naumova" userId="1c1560bfb684a102" providerId="LiveId" clId="{D2EA5832-2D5B-46B4-A91D-737C3434FE9F}" dt="2019-03-13T19:29:51.343" v="9619" actId="26606"/>
          <ac:picMkLst>
            <pc:docMk/>
            <pc:sldMk cId="987849123" sldId="263"/>
            <ac:picMk id="27" creationId="{AE113210-7872-481A-ADE6-3A05CCAF5EB2}"/>
          </ac:picMkLst>
        </pc:picChg>
        <pc:picChg chg="add del">
          <ac:chgData name="Valeria Naumova" userId="1c1560bfb684a102" providerId="LiveId" clId="{D2EA5832-2D5B-46B4-A91D-737C3434FE9F}" dt="2019-03-13T19:32:57.394" v="9658"/>
          <ac:picMkLst>
            <pc:docMk/>
            <pc:sldMk cId="987849123" sldId="263"/>
            <ac:picMk id="29" creationId="{FF8531A9-8D3D-4FD3-B1B7-ABC6F413B34F}"/>
          </ac:picMkLst>
        </pc:picChg>
        <pc:picChg chg="add del">
          <ac:chgData name="Valeria Naumova" userId="1c1560bfb684a102" providerId="LiveId" clId="{D2EA5832-2D5B-46B4-A91D-737C3434FE9F}" dt="2019-03-13T19:34:54.570" v="9679"/>
          <ac:picMkLst>
            <pc:docMk/>
            <pc:sldMk cId="987849123" sldId="263"/>
            <ac:picMk id="30" creationId="{80DFE23B-082E-4A32-8F0E-50E5C5BC225E}"/>
          </ac:picMkLst>
        </pc:picChg>
        <pc:picChg chg="add del">
          <ac:chgData name="Valeria Naumova" userId="1c1560bfb684a102" providerId="LiveId" clId="{D2EA5832-2D5B-46B4-A91D-737C3434FE9F}" dt="2019-03-13T19:46:32.749" v="9808"/>
          <ac:picMkLst>
            <pc:docMk/>
            <pc:sldMk cId="987849123" sldId="263"/>
            <ac:picMk id="31" creationId="{2F81E6C0-34ED-4A19-A513-493D7806CEB5}"/>
          </ac:picMkLst>
        </pc:picChg>
        <pc:picChg chg="add del">
          <ac:chgData name="Valeria Naumova" userId="1c1560bfb684a102" providerId="LiveId" clId="{D2EA5832-2D5B-46B4-A91D-737C3434FE9F}" dt="2019-03-13T19:31:31.435" v="9644" actId="26606"/>
          <ac:picMkLst>
            <pc:docMk/>
            <pc:sldMk cId="987849123" sldId="263"/>
            <ac:picMk id="33" creationId="{19AE98B8-B73A-4724-B639-017087F9239F}"/>
          </ac:picMkLst>
        </pc:picChg>
        <pc:picChg chg="add del">
          <ac:chgData name="Valeria Naumova" userId="1c1560bfb684a102" providerId="LiveId" clId="{D2EA5832-2D5B-46B4-A91D-737C3434FE9F}" dt="2019-03-13T19:50:40.327" v="9842"/>
          <ac:picMkLst>
            <pc:docMk/>
            <pc:sldMk cId="987849123" sldId="263"/>
            <ac:picMk id="36" creationId="{DE3D6DBF-FFB4-463D-B361-BDD432EC7DFC}"/>
          </ac:picMkLst>
        </pc:picChg>
        <pc:picChg chg="add del">
          <ac:chgData name="Valeria Naumova" userId="1c1560bfb684a102" providerId="LiveId" clId="{D2EA5832-2D5B-46B4-A91D-737C3434FE9F}" dt="2019-03-13T21:23:39.291" v="10045"/>
          <ac:picMkLst>
            <pc:docMk/>
            <pc:sldMk cId="987849123" sldId="263"/>
            <ac:picMk id="37" creationId="{A1E5A690-DBEB-46B6-921D-7222E15096D8}"/>
          </ac:picMkLst>
        </pc:picChg>
        <pc:picChg chg="add del mod">
          <ac:chgData name="Valeria Naumova" userId="1c1560bfb684a102" providerId="LiveId" clId="{D2EA5832-2D5B-46B4-A91D-737C3434FE9F}" dt="2019-03-13T21:23:37.843" v="10044"/>
          <ac:picMkLst>
            <pc:docMk/>
            <pc:sldMk cId="987849123" sldId="263"/>
            <ac:picMk id="39" creationId="{65356F4C-D148-4520-83D0-BBDB3C6E97F9}"/>
          </ac:picMkLst>
        </pc:picChg>
        <pc:picChg chg="add del">
          <ac:chgData name="Valeria Naumova" userId="1c1560bfb684a102" providerId="LiveId" clId="{D2EA5832-2D5B-46B4-A91D-737C3434FE9F}" dt="2019-03-13T19:31:21.151" v="9635" actId="26606"/>
          <ac:picMkLst>
            <pc:docMk/>
            <pc:sldMk cId="987849123" sldId="263"/>
            <ac:picMk id="40" creationId="{AE113210-7872-481A-ADE6-3A05CCAF5EB2}"/>
          </ac:picMkLst>
        </pc:picChg>
        <pc:picChg chg="add del">
          <ac:chgData name="Valeria Naumova" userId="1c1560bfb684a102" providerId="LiveId" clId="{D2EA5832-2D5B-46B4-A91D-737C3434FE9F}" dt="2019-03-13T19:31:24.124" v="9637" actId="26606"/>
          <ac:picMkLst>
            <pc:docMk/>
            <pc:sldMk cId="987849123" sldId="263"/>
            <ac:picMk id="44" creationId="{19AE98B8-B73A-4724-B639-017087F9239F}"/>
          </ac:picMkLst>
        </pc:picChg>
        <pc:picChg chg="add del">
          <ac:chgData name="Valeria Naumova" userId="1c1560bfb684a102" providerId="LiveId" clId="{D2EA5832-2D5B-46B4-A91D-737C3434FE9F}" dt="2019-03-13T19:31:26.343" v="9639" actId="26606"/>
          <ac:picMkLst>
            <pc:docMk/>
            <pc:sldMk cId="987849123" sldId="263"/>
            <ac:picMk id="46" creationId="{54DDEBDD-D8BD-41A6-8A0D-B00E3768B0F9}"/>
          </ac:picMkLst>
        </pc:picChg>
        <pc:picChg chg="add del">
          <ac:chgData name="Valeria Naumova" userId="1c1560bfb684a102" providerId="LiveId" clId="{D2EA5832-2D5B-46B4-A91D-737C3434FE9F}" dt="2019-03-13T19:31:28.139" v="9641" actId="26606"/>
          <ac:picMkLst>
            <pc:docMk/>
            <pc:sldMk cId="987849123" sldId="263"/>
            <ac:picMk id="48" creationId="{EE09A529-E47C-4634-BB98-0A9526C372B4}"/>
          </ac:picMkLst>
        </pc:picChg>
        <pc:cxnChg chg="add del">
          <ac:chgData name="Valeria Naumova" userId="1c1560bfb684a102" providerId="LiveId" clId="{D2EA5832-2D5B-46B4-A91D-737C3434FE9F}" dt="2019-03-13T19:29:17.485" v="9610" actId="26606"/>
          <ac:cxnSpMkLst>
            <pc:docMk/>
            <pc:sldMk cId="987849123" sldId="263"/>
            <ac:cxnSpMk id="16" creationId="{20E3A342-4D61-4E3F-AF90-1AB42AEB96CC}"/>
          </ac:cxnSpMkLst>
        </pc:cxnChg>
      </pc:sldChg>
      <pc:sldChg chg="addSp delSp modSp del mod setBg modNotesTx">
        <pc:chgData name="Valeria Naumova" userId="1c1560bfb684a102" providerId="LiveId" clId="{D2EA5832-2D5B-46B4-A91D-737C3434FE9F}" dt="2019-03-13T21:53:28.425" v="10840" actId="2696"/>
        <pc:sldMkLst>
          <pc:docMk/>
          <pc:sldMk cId="1900580455" sldId="264"/>
        </pc:sldMkLst>
        <pc:spChg chg="mod">
          <ac:chgData name="Valeria Naumova" userId="1c1560bfb684a102" providerId="LiveId" clId="{D2EA5832-2D5B-46B4-A91D-737C3434FE9F}" dt="2019-03-13T19:55:57.924" v="9948" actId="20577"/>
          <ac:spMkLst>
            <pc:docMk/>
            <pc:sldMk cId="1900580455" sldId="264"/>
            <ac:spMk id="2" creationId="{713411FF-3317-433D-88FF-739233295BBE}"/>
          </ac:spMkLst>
        </pc:spChg>
        <pc:spChg chg="mod">
          <ac:chgData name="Valeria Naumova" userId="1c1560bfb684a102" providerId="LiveId" clId="{D2EA5832-2D5B-46B4-A91D-737C3434FE9F}" dt="2019-03-13T19:55:32.755" v="9945" actId="26606"/>
          <ac:spMkLst>
            <pc:docMk/>
            <pc:sldMk cId="1900580455" sldId="264"/>
            <ac:spMk id="3" creationId="{C678B4BB-4107-4BF5-86BB-01DAE73FBA7A}"/>
          </ac:spMkLst>
        </pc:spChg>
        <pc:spChg chg="add del mod">
          <ac:chgData name="Valeria Naumova" userId="1c1560bfb684a102" providerId="LiveId" clId="{D2EA5832-2D5B-46B4-A91D-737C3434FE9F}" dt="2019-03-13T19:53:10.143" v="9870"/>
          <ac:spMkLst>
            <pc:docMk/>
            <pc:sldMk cId="1900580455" sldId="264"/>
            <ac:spMk id="4" creationId="{17916B67-69AA-4A3D-89D6-D4D4F47C239B}"/>
          </ac:spMkLst>
        </pc:spChg>
        <pc:spChg chg="add del">
          <ac:chgData name="Valeria Naumova" userId="1c1560bfb684a102" providerId="LiveId" clId="{D2EA5832-2D5B-46B4-A91D-737C3434FE9F}" dt="2019-03-13T19:53:30.757" v="9875" actId="26606"/>
          <ac:spMkLst>
            <pc:docMk/>
            <pc:sldMk cId="1900580455" sldId="264"/>
            <ac:spMk id="9" creationId="{8CA06CD6-90CA-4C45-856C-6771339E1E22}"/>
          </ac:spMkLst>
        </pc:spChg>
        <pc:spChg chg="add del">
          <ac:chgData name="Valeria Naumova" userId="1c1560bfb684a102" providerId="LiveId" clId="{D2EA5832-2D5B-46B4-A91D-737C3434FE9F}" dt="2019-03-13T19:53:50.447" v="9878" actId="26606"/>
          <ac:spMkLst>
            <pc:docMk/>
            <pc:sldMk cId="1900580455" sldId="264"/>
            <ac:spMk id="16" creationId="{8D70B121-56F4-4848-B38B-182089D909FA}"/>
          </ac:spMkLst>
        </pc:spChg>
        <pc:spChg chg="add del">
          <ac:chgData name="Valeria Naumova" userId="1c1560bfb684a102" providerId="LiveId" clId="{D2EA5832-2D5B-46B4-A91D-737C3434FE9F}" dt="2019-03-13T19:55:32.755" v="9945" actId="26606"/>
          <ac:spMkLst>
            <pc:docMk/>
            <pc:sldMk cId="1900580455" sldId="264"/>
            <ac:spMk id="23" creationId="{8D70B121-56F4-4848-B38B-182089D909FA}"/>
          </ac:spMkLst>
        </pc:spChg>
        <pc:spChg chg="add del">
          <ac:chgData name="Valeria Naumova" userId="1c1560bfb684a102" providerId="LiveId" clId="{D2EA5832-2D5B-46B4-A91D-737C3434FE9F}" dt="2019-03-13T19:55:30.467" v="9942" actId="26606"/>
          <ac:spMkLst>
            <pc:docMk/>
            <pc:sldMk cId="1900580455" sldId="264"/>
            <ac:spMk id="30" creationId="{8D70B121-56F4-4848-B38B-182089D909FA}"/>
          </ac:spMkLst>
        </pc:spChg>
        <pc:spChg chg="add del">
          <ac:chgData name="Valeria Naumova" userId="1c1560bfb684a102" providerId="LiveId" clId="{D2EA5832-2D5B-46B4-A91D-737C3434FE9F}" dt="2019-03-13T19:55:32.697" v="9944" actId="26606"/>
          <ac:spMkLst>
            <pc:docMk/>
            <pc:sldMk cId="1900580455" sldId="264"/>
            <ac:spMk id="54" creationId="{15911E3A-C35B-4EF7-A355-B84E9A14AF4D}"/>
          </ac:spMkLst>
        </pc:spChg>
        <pc:spChg chg="add">
          <ac:chgData name="Valeria Naumova" userId="1c1560bfb684a102" providerId="LiveId" clId="{D2EA5832-2D5B-46B4-A91D-737C3434FE9F}" dt="2019-03-13T19:55:32.755" v="9945" actId="26606"/>
          <ac:spMkLst>
            <pc:docMk/>
            <pc:sldMk cId="1900580455" sldId="264"/>
            <ac:spMk id="61" creationId="{8D70B121-56F4-4848-B38B-182089D909FA}"/>
          </ac:spMkLst>
        </pc:spChg>
        <pc:grpChg chg="add del">
          <ac:chgData name="Valeria Naumova" userId="1c1560bfb684a102" providerId="LiveId" clId="{D2EA5832-2D5B-46B4-A91D-737C3434FE9F}" dt="2019-03-13T19:55:32.697" v="9944" actId="26606"/>
          <ac:grpSpMkLst>
            <pc:docMk/>
            <pc:sldMk cId="1900580455" sldId="264"/>
            <ac:grpSpMk id="55" creationId="{5F8A7F7F-DD1A-4F41-98AC-B9CE2A620CDC}"/>
          </ac:grpSpMkLst>
        </pc:grpChg>
        <pc:grpChg chg="add del">
          <ac:chgData name="Valeria Naumova" userId="1c1560bfb684a102" providerId="LiveId" clId="{D2EA5832-2D5B-46B4-A91D-737C3434FE9F}" dt="2019-03-13T19:55:32.697" v="9944" actId="26606"/>
          <ac:grpSpMkLst>
            <pc:docMk/>
            <pc:sldMk cId="1900580455" sldId="264"/>
            <ac:grpSpMk id="59" creationId="{E21ADB3D-AD65-44B4-847D-5E90E90A5D16}"/>
          </ac:grpSpMkLst>
        </pc:grpChg>
        <pc:picChg chg="add del">
          <ac:chgData name="Valeria Naumova" userId="1c1560bfb684a102" providerId="LiveId" clId="{D2EA5832-2D5B-46B4-A91D-737C3434FE9F}" dt="2019-03-12T20:58:52.581" v="18"/>
          <ac:picMkLst>
            <pc:docMk/>
            <pc:sldMk cId="1900580455" sldId="264"/>
            <ac:picMk id="4" creationId="{C50F39D4-F92E-47AF-98D2-065C9048FF94}"/>
          </ac:picMkLst>
        </pc:picChg>
        <pc:picChg chg="add del">
          <ac:chgData name="Valeria Naumova" userId="1c1560bfb684a102" providerId="LiveId" clId="{D2EA5832-2D5B-46B4-A91D-737C3434FE9F}" dt="2019-03-13T19:52:58.927" v="9868"/>
          <ac:picMkLst>
            <pc:docMk/>
            <pc:sldMk cId="1900580455" sldId="264"/>
            <ac:picMk id="7" creationId="{47EB88DF-63A7-474D-880D-3BF618701750}"/>
          </ac:picMkLst>
        </pc:picChg>
        <pc:cxnChg chg="add del">
          <ac:chgData name="Valeria Naumova" userId="1c1560bfb684a102" providerId="LiveId" clId="{D2EA5832-2D5B-46B4-A91D-737C3434FE9F}" dt="2019-03-13T19:53:30.757" v="9875" actId="26606"/>
          <ac:cxnSpMkLst>
            <pc:docMk/>
            <pc:sldMk cId="1900580455" sldId="264"/>
            <ac:cxnSpMk id="11" creationId="{5021601D-2758-4B15-A31C-FDA184C51B3A}"/>
          </ac:cxnSpMkLst>
        </pc:cxnChg>
        <pc:cxnChg chg="add del">
          <ac:chgData name="Valeria Naumova" userId="1c1560bfb684a102" providerId="LiveId" clId="{D2EA5832-2D5B-46B4-A91D-737C3434FE9F}" dt="2019-03-13T19:53:50.447" v="9878" actId="26606"/>
          <ac:cxnSpMkLst>
            <pc:docMk/>
            <pc:sldMk cId="1900580455" sldId="264"/>
            <ac:cxnSpMk id="18" creationId="{2D72A2C9-F3CA-4216-8BAD-FA4C970C3C4E}"/>
          </ac:cxnSpMkLst>
        </pc:cxnChg>
        <pc:cxnChg chg="add del">
          <ac:chgData name="Valeria Naumova" userId="1c1560bfb684a102" providerId="LiveId" clId="{D2EA5832-2D5B-46B4-A91D-737C3434FE9F}" dt="2019-03-13T19:55:32.755" v="9945" actId="26606"/>
          <ac:cxnSpMkLst>
            <pc:docMk/>
            <pc:sldMk cId="1900580455" sldId="264"/>
            <ac:cxnSpMk id="25" creationId="{2D72A2C9-F3CA-4216-8BAD-FA4C970C3C4E}"/>
          </ac:cxnSpMkLst>
        </pc:cxnChg>
        <pc:cxnChg chg="add del">
          <ac:chgData name="Valeria Naumova" userId="1c1560bfb684a102" providerId="LiveId" clId="{D2EA5832-2D5B-46B4-A91D-737C3434FE9F}" dt="2019-03-13T19:55:30.467" v="9942" actId="26606"/>
          <ac:cxnSpMkLst>
            <pc:docMk/>
            <pc:sldMk cId="1900580455" sldId="264"/>
            <ac:cxnSpMk id="32" creationId="{2D72A2C9-F3CA-4216-8BAD-FA4C970C3C4E}"/>
          </ac:cxnSpMkLst>
        </pc:cxnChg>
        <pc:cxnChg chg="add">
          <ac:chgData name="Valeria Naumova" userId="1c1560bfb684a102" providerId="LiveId" clId="{D2EA5832-2D5B-46B4-A91D-737C3434FE9F}" dt="2019-03-13T19:55:32.755" v="9945" actId="26606"/>
          <ac:cxnSpMkLst>
            <pc:docMk/>
            <pc:sldMk cId="1900580455" sldId="264"/>
            <ac:cxnSpMk id="62" creationId="{2D72A2C9-F3CA-4216-8BAD-FA4C970C3C4E}"/>
          </ac:cxnSpMkLst>
        </pc:cxnChg>
      </pc:sldChg>
      <pc:sldChg chg="addSp delSp modSp add del">
        <pc:chgData name="Valeria Naumova" userId="1c1560bfb684a102" providerId="LiveId" clId="{D2EA5832-2D5B-46B4-A91D-737C3434FE9F}" dt="2019-03-13T10:13:06.330" v="5725" actId="2696"/>
        <pc:sldMkLst>
          <pc:docMk/>
          <pc:sldMk cId="3597223810" sldId="265"/>
        </pc:sldMkLst>
        <pc:spChg chg="add mod">
          <ac:chgData name="Valeria Naumova" userId="1c1560bfb684a102" providerId="LiveId" clId="{D2EA5832-2D5B-46B4-A91D-737C3434FE9F}" dt="2019-03-12T21:55:58.149" v="2474" actId="20577"/>
          <ac:spMkLst>
            <pc:docMk/>
            <pc:sldMk cId="3597223810" sldId="265"/>
            <ac:spMk id="2" creationId="{598DD4D4-1121-4996-9AB3-6A85293DA6F8}"/>
          </ac:spMkLst>
        </pc:spChg>
        <pc:spChg chg="add del mod">
          <ac:chgData name="Valeria Naumova" userId="1c1560bfb684a102" providerId="LiveId" clId="{D2EA5832-2D5B-46B4-A91D-737C3434FE9F}" dt="2019-03-12T21:54:34.892" v="2399" actId="767"/>
          <ac:spMkLst>
            <pc:docMk/>
            <pc:sldMk cId="3597223810" sldId="265"/>
            <ac:spMk id="3" creationId="{1CFABB26-FE68-43B2-A350-A2108B4E184C}"/>
          </ac:spMkLst>
        </pc:spChg>
        <pc:spChg chg="mod">
          <ac:chgData name="Valeria Naumova" userId="1c1560bfb684a102" providerId="LiveId" clId="{D2EA5832-2D5B-46B4-A91D-737C3434FE9F}" dt="2019-03-12T21:52:29.252" v="2386" actId="1076"/>
          <ac:spMkLst>
            <pc:docMk/>
            <pc:sldMk cId="3597223810" sldId="265"/>
            <ac:spMk id="5" creationId="{00000000-0000-0000-0000-000000000000}"/>
          </ac:spMkLst>
        </pc:spChg>
        <pc:spChg chg="mod">
          <ac:chgData name="Valeria Naumova" userId="1c1560bfb684a102" providerId="LiveId" clId="{D2EA5832-2D5B-46B4-A91D-737C3434FE9F}" dt="2019-03-13T08:27:24.927" v="2690" actId="1076"/>
          <ac:spMkLst>
            <pc:docMk/>
            <pc:sldMk cId="3597223810" sldId="265"/>
            <ac:spMk id="9" creationId="{00000000-0000-0000-0000-000000000000}"/>
          </ac:spMkLst>
        </pc:spChg>
        <pc:picChg chg="mod">
          <ac:chgData name="Valeria Naumova" userId="1c1560bfb684a102" providerId="LiveId" clId="{D2EA5832-2D5B-46B4-A91D-737C3434FE9F}" dt="2019-03-12T21:53:28.896" v="2389" actId="1076"/>
          <ac:picMkLst>
            <pc:docMk/>
            <pc:sldMk cId="3597223810" sldId="265"/>
            <ac:picMk id="1032" creationId="{00000000-0000-0000-0000-000000000000}"/>
          </ac:picMkLst>
        </pc:picChg>
      </pc:sldChg>
      <pc:sldChg chg="addSp delSp modSp add del mod ord setBg modNotesTx">
        <pc:chgData name="Valeria Naumova" userId="1c1560bfb684a102" providerId="LiveId" clId="{D2EA5832-2D5B-46B4-A91D-737C3434FE9F}" dt="2019-03-13T22:13:17.898" v="11439" actId="2696"/>
        <pc:sldMkLst>
          <pc:docMk/>
          <pc:sldMk cId="1079257300" sldId="266"/>
        </pc:sldMkLst>
        <pc:spChg chg="mod">
          <ac:chgData name="Valeria Naumova" userId="1c1560bfb684a102" providerId="LiveId" clId="{D2EA5832-2D5B-46B4-A91D-737C3434FE9F}" dt="2019-03-13T19:43:29.977" v="9783" actId="26606"/>
          <ac:spMkLst>
            <pc:docMk/>
            <pc:sldMk cId="1079257300" sldId="266"/>
            <ac:spMk id="2" creationId="{4DB0643B-0A55-46DB-BC05-3F454781C584}"/>
          </ac:spMkLst>
        </pc:spChg>
        <pc:spChg chg="mod">
          <ac:chgData name="Valeria Naumova" userId="1c1560bfb684a102" providerId="LiveId" clId="{D2EA5832-2D5B-46B4-A91D-737C3434FE9F}" dt="2019-03-13T19:43:29.977" v="9783" actId="26606"/>
          <ac:spMkLst>
            <pc:docMk/>
            <pc:sldMk cId="1079257300" sldId="266"/>
            <ac:spMk id="3" creationId="{3D8016E6-343A-416E-B8E0-ED2DC555603B}"/>
          </ac:spMkLst>
        </pc:spChg>
        <pc:spChg chg="add del">
          <ac:chgData name="Valeria Naumova" userId="1c1560bfb684a102" providerId="LiveId" clId="{D2EA5832-2D5B-46B4-A91D-737C3434FE9F}" dt="2019-03-13T19:43:30.002" v="9784" actId="26606"/>
          <ac:spMkLst>
            <pc:docMk/>
            <pc:sldMk cId="1079257300" sldId="266"/>
            <ac:spMk id="8" creationId="{8D70B121-56F4-4848-B38B-182089D909FA}"/>
          </ac:spMkLst>
        </pc:spChg>
        <pc:spChg chg="add del">
          <ac:chgData name="Valeria Naumova" userId="1c1560bfb684a102" providerId="LiveId" clId="{D2EA5832-2D5B-46B4-A91D-737C3434FE9F}" dt="2019-03-13T19:43:23.362" v="9781" actId="26606"/>
          <ac:spMkLst>
            <pc:docMk/>
            <pc:sldMk cId="1079257300" sldId="266"/>
            <ac:spMk id="15" creationId="{15911E3A-C35B-4EF7-A355-B84E9A14AF4D}"/>
          </ac:spMkLst>
        </pc:spChg>
        <pc:spChg chg="add del">
          <ac:chgData name="Valeria Naumova" userId="1c1560bfb684a102" providerId="LiveId" clId="{D2EA5832-2D5B-46B4-A91D-737C3434FE9F}" dt="2019-03-13T19:43:29.977" v="9783" actId="26606"/>
          <ac:spMkLst>
            <pc:docMk/>
            <pc:sldMk cId="1079257300" sldId="266"/>
            <ac:spMk id="45" creationId="{8D70B121-56F4-4848-B38B-182089D909FA}"/>
          </ac:spMkLst>
        </pc:spChg>
        <pc:spChg chg="add">
          <ac:chgData name="Valeria Naumova" userId="1c1560bfb684a102" providerId="LiveId" clId="{D2EA5832-2D5B-46B4-A91D-737C3434FE9F}" dt="2019-03-13T19:43:30.002" v="9784" actId="26606"/>
          <ac:spMkLst>
            <pc:docMk/>
            <pc:sldMk cId="1079257300" sldId="266"/>
            <ac:spMk id="48" creationId="{8D70B121-56F4-4848-B38B-182089D909FA}"/>
          </ac:spMkLst>
        </pc:spChg>
        <pc:grpChg chg="add del">
          <ac:chgData name="Valeria Naumova" userId="1c1560bfb684a102" providerId="LiveId" clId="{D2EA5832-2D5B-46B4-A91D-737C3434FE9F}" dt="2019-03-13T19:43:23.362" v="9781" actId="26606"/>
          <ac:grpSpMkLst>
            <pc:docMk/>
            <pc:sldMk cId="1079257300" sldId="266"/>
            <ac:grpSpMk id="17" creationId="{E21ADB3D-AD65-44B4-847D-5E90E90A5D16}"/>
          </ac:grpSpMkLst>
        </pc:grpChg>
        <pc:grpChg chg="add del">
          <ac:chgData name="Valeria Naumova" userId="1c1560bfb684a102" providerId="LiveId" clId="{D2EA5832-2D5B-46B4-A91D-737C3434FE9F}" dt="2019-03-13T19:43:23.362" v="9781" actId="26606"/>
          <ac:grpSpMkLst>
            <pc:docMk/>
            <pc:sldMk cId="1079257300" sldId="266"/>
            <ac:grpSpMk id="40" creationId="{5F8A7F7F-DD1A-4F41-98AC-B9CE2A620CDC}"/>
          </ac:grpSpMkLst>
        </pc:grpChg>
        <pc:cxnChg chg="add del">
          <ac:chgData name="Valeria Naumova" userId="1c1560bfb684a102" providerId="LiveId" clId="{D2EA5832-2D5B-46B4-A91D-737C3434FE9F}" dt="2019-03-13T19:43:30.002" v="9784" actId="26606"/>
          <ac:cxnSpMkLst>
            <pc:docMk/>
            <pc:sldMk cId="1079257300" sldId="266"/>
            <ac:cxnSpMk id="10" creationId="{2D72A2C9-F3CA-4216-8BAD-FA4C970C3C4E}"/>
          </ac:cxnSpMkLst>
        </pc:cxnChg>
        <pc:cxnChg chg="add del">
          <ac:chgData name="Valeria Naumova" userId="1c1560bfb684a102" providerId="LiveId" clId="{D2EA5832-2D5B-46B4-A91D-737C3434FE9F}" dt="2019-03-13T19:43:29.977" v="9783" actId="26606"/>
          <ac:cxnSpMkLst>
            <pc:docMk/>
            <pc:sldMk cId="1079257300" sldId="266"/>
            <ac:cxnSpMk id="46" creationId="{2D72A2C9-F3CA-4216-8BAD-FA4C970C3C4E}"/>
          </ac:cxnSpMkLst>
        </pc:cxnChg>
        <pc:cxnChg chg="add">
          <ac:chgData name="Valeria Naumova" userId="1c1560bfb684a102" providerId="LiveId" clId="{D2EA5832-2D5B-46B4-A91D-737C3434FE9F}" dt="2019-03-13T19:43:30.002" v="9784" actId="26606"/>
          <ac:cxnSpMkLst>
            <pc:docMk/>
            <pc:sldMk cId="1079257300" sldId="266"/>
            <ac:cxnSpMk id="49" creationId="{2D72A2C9-F3CA-4216-8BAD-FA4C970C3C4E}"/>
          </ac:cxnSpMkLst>
        </pc:cxnChg>
      </pc:sldChg>
      <pc:sldChg chg="modSp add del">
        <pc:chgData name="Valeria Naumova" userId="1c1560bfb684a102" providerId="LiveId" clId="{D2EA5832-2D5B-46B4-A91D-737C3434FE9F}" dt="2019-03-13T08:13:02.581" v="2490" actId="2696"/>
        <pc:sldMkLst>
          <pc:docMk/>
          <pc:sldMk cId="584562165" sldId="267"/>
        </pc:sldMkLst>
        <pc:spChg chg="mod">
          <ac:chgData name="Valeria Naumova" userId="1c1560bfb684a102" providerId="LiveId" clId="{D2EA5832-2D5B-46B4-A91D-737C3434FE9F}" dt="2019-03-12T21:36:34.174" v="2205" actId="20577"/>
          <ac:spMkLst>
            <pc:docMk/>
            <pc:sldMk cId="584562165" sldId="267"/>
            <ac:spMk id="2" creationId="{EB7B2E08-43EA-4F22-B450-FC4E97E9EF5C}"/>
          </ac:spMkLst>
        </pc:spChg>
      </pc:sldChg>
      <pc:sldChg chg="del">
        <pc:chgData name="Valeria Naumova" userId="1c1560bfb684a102" providerId="LiveId" clId="{D2EA5832-2D5B-46B4-A91D-737C3434FE9F}" dt="2019-03-13T08:13:10.603" v="2491" actId="2696"/>
        <pc:sldMkLst>
          <pc:docMk/>
          <pc:sldMk cId="2690969196" sldId="267"/>
        </pc:sldMkLst>
      </pc:sldChg>
      <pc:sldChg chg="addSp delSp modSp add del mod setBg">
        <pc:chgData name="Valeria Naumova" userId="1c1560bfb684a102" providerId="LiveId" clId="{D2EA5832-2D5B-46B4-A91D-737C3434FE9F}" dt="2019-03-13T22:18:49.046" v="11539" actId="2696"/>
        <pc:sldMkLst>
          <pc:docMk/>
          <pc:sldMk cId="1727671694" sldId="268"/>
        </pc:sldMkLst>
        <pc:spChg chg="mod">
          <ac:chgData name="Valeria Naumova" userId="1c1560bfb684a102" providerId="LiveId" clId="{D2EA5832-2D5B-46B4-A91D-737C3434FE9F}" dt="2019-03-13T19:47:53.791" v="9821" actId="26606"/>
          <ac:spMkLst>
            <pc:docMk/>
            <pc:sldMk cId="1727671694" sldId="268"/>
            <ac:spMk id="2" creationId="{D7C71DD1-A404-4182-9ED4-7A9563497736}"/>
          </ac:spMkLst>
        </pc:spChg>
        <pc:spChg chg="del">
          <ac:chgData name="Valeria Naumova" userId="1c1560bfb684a102" providerId="LiveId" clId="{D2EA5832-2D5B-46B4-A91D-737C3434FE9F}" dt="2019-03-13T08:23:33.731" v="2620"/>
          <ac:spMkLst>
            <pc:docMk/>
            <pc:sldMk cId="1727671694" sldId="268"/>
            <ac:spMk id="3" creationId="{92D4F046-A7F4-4DA2-BA83-17C344734C6D}"/>
          </ac:spMkLst>
        </pc:spChg>
        <pc:spChg chg="add del">
          <ac:chgData name="Valeria Naumova" userId="1c1560bfb684a102" providerId="LiveId" clId="{D2EA5832-2D5B-46B4-A91D-737C3434FE9F}" dt="2019-03-13T19:35:05.095" v="9681" actId="26606"/>
          <ac:spMkLst>
            <pc:docMk/>
            <pc:sldMk cId="1727671694" sldId="268"/>
            <ac:spMk id="9" creationId="{43748A5C-58A9-49C2-B8EE-46D3E2E6D17B}"/>
          </ac:spMkLst>
        </pc:spChg>
        <pc:spChg chg="add del">
          <ac:chgData name="Valeria Naumova" userId="1c1560bfb684a102" providerId="LiveId" clId="{D2EA5832-2D5B-46B4-A91D-737C3434FE9F}" dt="2019-03-13T19:47:53.791" v="9821" actId="26606"/>
          <ac:spMkLst>
            <pc:docMk/>
            <pc:sldMk cId="1727671694" sldId="268"/>
            <ac:spMk id="11" creationId="{047C8CCB-F95D-4249-92DD-651249D3535A}"/>
          </ac:spMkLst>
        </pc:spChg>
        <pc:spChg chg="add del">
          <ac:chgData name="Valeria Naumova" userId="1c1560bfb684a102" providerId="LiveId" clId="{D2EA5832-2D5B-46B4-A91D-737C3434FE9F}" dt="2019-03-13T19:35:05.095" v="9681" actId="26606"/>
          <ac:spMkLst>
            <pc:docMk/>
            <pc:sldMk cId="1727671694" sldId="268"/>
            <ac:spMk id="12" creationId="{AFA67CD3-AB4E-4A7A-BEB8-53C445D8C44E}"/>
          </ac:spMkLst>
        </pc:spChg>
        <pc:spChg chg="add del">
          <ac:chgData name="Valeria Naumova" userId="1c1560bfb684a102" providerId="LiveId" clId="{D2EA5832-2D5B-46B4-A91D-737C3434FE9F}" dt="2019-03-13T19:35:05.095" v="9681" actId="26606"/>
          <ac:spMkLst>
            <pc:docMk/>
            <pc:sldMk cId="1727671694" sldId="268"/>
            <ac:spMk id="16" creationId="{339C8D78-A644-462F-B674-F440635E5353}"/>
          </ac:spMkLst>
        </pc:spChg>
        <pc:spChg chg="add del">
          <ac:chgData name="Valeria Naumova" userId="1c1560bfb684a102" providerId="LiveId" clId="{D2EA5832-2D5B-46B4-A91D-737C3434FE9F}" dt="2019-03-13T19:35:05.986" v="9683" actId="26606"/>
          <ac:spMkLst>
            <pc:docMk/>
            <pc:sldMk cId="1727671694" sldId="268"/>
            <ac:spMk id="19" creationId="{AA0D7F5C-88C3-4179-83AE-A09FB471368D}"/>
          </ac:spMkLst>
        </pc:spChg>
        <pc:spChg chg="add del">
          <ac:chgData name="Valeria Naumova" userId="1c1560bfb684a102" providerId="LiveId" clId="{D2EA5832-2D5B-46B4-A91D-737C3434FE9F}" dt="2019-03-13T19:35:05.986" v="9683" actId="26606"/>
          <ac:spMkLst>
            <pc:docMk/>
            <pc:sldMk cId="1727671694" sldId="268"/>
            <ac:spMk id="20" creationId="{43573EFB-E773-46FC-B866-B57ED2E3906B}"/>
          </ac:spMkLst>
        </pc:spChg>
        <pc:spChg chg="add del">
          <ac:chgData name="Valeria Naumova" userId="1c1560bfb684a102" providerId="LiveId" clId="{D2EA5832-2D5B-46B4-A91D-737C3434FE9F}" dt="2019-03-13T19:35:07.996" v="9685" actId="26606"/>
          <ac:spMkLst>
            <pc:docMk/>
            <pc:sldMk cId="1727671694" sldId="268"/>
            <ac:spMk id="23" creationId="{C607803A-4E99-444E-94F7-8785CDDF5849}"/>
          </ac:spMkLst>
        </pc:spChg>
        <pc:spChg chg="add del">
          <ac:chgData name="Valeria Naumova" userId="1c1560bfb684a102" providerId="LiveId" clId="{D2EA5832-2D5B-46B4-A91D-737C3434FE9F}" dt="2019-03-13T19:35:07.996" v="9685" actId="26606"/>
          <ac:spMkLst>
            <pc:docMk/>
            <pc:sldMk cId="1727671694" sldId="268"/>
            <ac:spMk id="24" creationId="{2989BE6A-C309-418E-8ADD-1616A980570D}"/>
          </ac:spMkLst>
        </pc:spChg>
        <pc:spChg chg="add del">
          <ac:chgData name="Valeria Naumova" userId="1c1560bfb684a102" providerId="LiveId" clId="{D2EA5832-2D5B-46B4-A91D-737C3434FE9F}" dt="2019-03-13T19:35:07.996" v="9685" actId="26606"/>
          <ac:spMkLst>
            <pc:docMk/>
            <pc:sldMk cId="1727671694" sldId="268"/>
            <ac:spMk id="25" creationId="{2D7968D7-60DE-4FDC-934A-5DE3533BE94F}"/>
          </ac:spMkLst>
        </pc:spChg>
        <pc:spChg chg="add del">
          <ac:chgData name="Valeria Naumova" userId="1c1560bfb684a102" providerId="LiveId" clId="{D2EA5832-2D5B-46B4-A91D-737C3434FE9F}" dt="2019-03-13T19:47:53.791" v="9821" actId="26606"/>
          <ac:spMkLst>
            <pc:docMk/>
            <pc:sldMk cId="1727671694" sldId="268"/>
            <ac:spMk id="27" creationId="{6753252F-4873-4F63-801D-CC719279A7D5}"/>
          </ac:spMkLst>
        </pc:spChg>
        <pc:spChg chg="add del">
          <ac:chgData name="Valeria Naumova" userId="1c1560bfb684a102" providerId="LiveId" clId="{D2EA5832-2D5B-46B4-A91D-737C3434FE9F}" dt="2019-03-13T19:47:53.747" v="9820" actId="26606"/>
          <ac:spMkLst>
            <pc:docMk/>
            <pc:sldMk cId="1727671694" sldId="268"/>
            <ac:spMk id="33" creationId="{6F6FC599-1D57-461B-B90E-CBFDE8AB1D1D}"/>
          </ac:spMkLst>
        </pc:spChg>
        <pc:spChg chg="add">
          <ac:chgData name="Valeria Naumova" userId="1c1560bfb684a102" providerId="LiveId" clId="{D2EA5832-2D5B-46B4-A91D-737C3434FE9F}" dt="2019-03-13T19:47:53.791" v="9821" actId="26606"/>
          <ac:spMkLst>
            <pc:docMk/>
            <pc:sldMk cId="1727671694" sldId="268"/>
            <ac:spMk id="36" creationId="{823AC064-BC96-4F32-8AE1-B2FD38754823}"/>
          </ac:spMkLst>
        </pc:spChg>
        <pc:picChg chg="add del mod">
          <ac:chgData name="Valeria Naumova" userId="1c1560bfb684a102" providerId="LiveId" clId="{D2EA5832-2D5B-46B4-A91D-737C3434FE9F}" dt="2019-03-13T19:35:08.024" v="9686" actId="26606"/>
          <ac:picMkLst>
            <pc:docMk/>
            <pc:sldMk cId="1727671694" sldId="268"/>
            <ac:picMk id="4" creationId="{21173A73-4DA7-46B6-9299-04D401C7EEC8}"/>
          </ac:picMkLst>
        </pc:picChg>
        <pc:picChg chg="add del">
          <ac:chgData name="Valeria Naumova" userId="1c1560bfb684a102" providerId="LiveId" clId="{D2EA5832-2D5B-46B4-A91D-737C3434FE9F}" dt="2019-03-13T19:35:05.095" v="9681" actId="26606"/>
          <ac:picMkLst>
            <pc:docMk/>
            <pc:sldMk cId="1727671694" sldId="268"/>
            <ac:picMk id="7" creationId="{21173A73-4DA7-46B6-9299-04D401C7EEC8}"/>
          </ac:picMkLst>
        </pc:picChg>
        <pc:picChg chg="add del">
          <ac:chgData name="Valeria Naumova" userId="1c1560bfb684a102" providerId="LiveId" clId="{D2EA5832-2D5B-46B4-A91D-737C3434FE9F}" dt="2019-03-13T19:35:05.095" v="9681" actId="26606"/>
          <ac:picMkLst>
            <pc:docMk/>
            <pc:sldMk cId="1727671694" sldId="268"/>
            <ac:picMk id="14" creationId="{07CF545F-9C2E-4446-97CD-AD92990C2B68}"/>
          </ac:picMkLst>
        </pc:picChg>
        <pc:picChg chg="add del">
          <ac:chgData name="Valeria Naumova" userId="1c1560bfb684a102" providerId="LiveId" clId="{D2EA5832-2D5B-46B4-A91D-737C3434FE9F}" dt="2019-03-13T19:35:05.986" v="9683" actId="26606"/>
          <ac:picMkLst>
            <pc:docMk/>
            <pc:sldMk cId="1727671694" sldId="268"/>
            <ac:picMk id="18" creationId="{21173A73-4DA7-46B6-9299-04D401C7EEC8}"/>
          </ac:picMkLst>
        </pc:picChg>
        <pc:picChg chg="add del">
          <ac:chgData name="Valeria Naumova" userId="1c1560bfb684a102" providerId="LiveId" clId="{D2EA5832-2D5B-46B4-A91D-737C3434FE9F}" dt="2019-03-13T19:35:07.996" v="9685" actId="26606"/>
          <ac:picMkLst>
            <pc:docMk/>
            <pc:sldMk cId="1727671694" sldId="268"/>
            <ac:picMk id="22" creationId="{21173A73-4DA7-46B6-9299-04D401C7EEC8}"/>
          </ac:picMkLst>
        </pc:picChg>
        <pc:picChg chg="add del">
          <ac:chgData name="Valeria Naumova" userId="1c1560bfb684a102" providerId="LiveId" clId="{D2EA5832-2D5B-46B4-A91D-737C3434FE9F}" dt="2019-03-13T19:47:53.791" v="9821" actId="26606"/>
          <ac:picMkLst>
            <pc:docMk/>
            <pc:sldMk cId="1727671694" sldId="268"/>
            <ac:picMk id="28" creationId="{21173A73-4DA7-46B6-9299-04D401C7EEC8}"/>
          </ac:picMkLst>
        </pc:picChg>
        <pc:picChg chg="add del">
          <ac:chgData name="Valeria Naumova" userId="1c1560bfb684a102" providerId="LiveId" clId="{D2EA5832-2D5B-46B4-A91D-737C3434FE9F}" dt="2019-03-13T19:47:53.747" v="9820" actId="26606"/>
          <ac:picMkLst>
            <pc:docMk/>
            <pc:sldMk cId="1727671694" sldId="268"/>
            <ac:picMk id="31" creationId="{21173A73-4DA7-46B6-9299-04D401C7EEC8}"/>
          </ac:picMkLst>
        </pc:picChg>
        <pc:picChg chg="add mod">
          <ac:chgData name="Valeria Naumova" userId="1c1560bfb684a102" providerId="LiveId" clId="{D2EA5832-2D5B-46B4-A91D-737C3434FE9F}" dt="2019-03-13T22:18:16.638" v="11495" actId="1076"/>
          <ac:picMkLst>
            <pc:docMk/>
            <pc:sldMk cId="1727671694" sldId="268"/>
            <ac:picMk id="37" creationId="{21173A73-4DA7-46B6-9299-04D401C7EEC8}"/>
          </ac:picMkLst>
        </pc:picChg>
        <pc:cxnChg chg="add">
          <ac:chgData name="Valeria Naumova" userId="1c1560bfb684a102" providerId="LiveId" clId="{D2EA5832-2D5B-46B4-A91D-737C3434FE9F}" dt="2019-03-13T19:47:53.791" v="9821" actId="26606"/>
          <ac:cxnSpMkLst>
            <pc:docMk/>
            <pc:sldMk cId="1727671694" sldId="268"/>
            <ac:cxnSpMk id="35" creationId="{7E7C77BC-7138-40B1-A15B-20F57A494629}"/>
          </ac:cxnSpMkLst>
        </pc:cxnChg>
      </pc:sldChg>
      <pc:sldChg chg="delSp modSp add del">
        <pc:chgData name="Valeria Naumova" userId="1c1560bfb684a102" providerId="LiveId" clId="{D2EA5832-2D5B-46B4-A91D-737C3434FE9F}" dt="2019-03-13T19:37:40.536" v="9739" actId="2696"/>
        <pc:sldMkLst>
          <pc:docMk/>
          <pc:sldMk cId="0" sldId="269"/>
        </pc:sldMkLst>
        <pc:spChg chg="del mod">
          <ac:chgData name="Valeria Naumova" userId="1c1560bfb684a102" providerId="LiveId" clId="{D2EA5832-2D5B-46B4-A91D-737C3434FE9F}" dt="2019-03-13T19:36:37.876" v="9704"/>
          <ac:spMkLst>
            <pc:docMk/>
            <pc:sldMk cId="0" sldId="269"/>
            <ac:spMk id="140" creationId="{00000000-0000-0000-0000-000000000000}"/>
          </ac:spMkLst>
        </pc:spChg>
        <pc:spChg chg="mod">
          <ac:chgData name="Valeria Naumova" userId="1c1560bfb684a102" providerId="LiveId" clId="{D2EA5832-2D5B-46B4-A91D-737C3434FE9F}" dt="2019-03-13T19:17:34.100" v="9327" actId="20577"/>
          <ac:spMkLst>
            <pc:docMk/>
            <pc:sldMk cId="0" sldId="269"/>
            <ac:spMk id="141" creationId="{00000000-0000-0000-0000-000000000000}"/>
          </ac:spMkLst>
        </pc:spChg>
        <pc:spChg chg="mod">
          <ac:chgData name="Valeria Naumova" userId="1c1560bfb684a102" providerId="LiveId" clId="{D2EA5832-2D5B-46B4-A91D-737C3434FE9F}" dt="2019-03-13T19:17:01.935" v="9295" actId="1076"/>
          <ac:spMkLst>
            <pc:docMk/>
            <pc:sldMk cId="0" sldId="269"/>
            <ac:spMk id="160" creationId="{00000000-0000-0000-0000-000000000000}"/>
          </ac:spMkLst>
        </pc:spChg>
        <pc:cxnChg chg="del">
          <ac:chgData name="Valeria Naumova" userId="1c1560bfb684a102" providerId="LiveId" clId="{D2EA5832-2D5B-46B4-A91D-737C3434FE9F}" dt="2019-03-13T19:16:23.599" v="9288"/>
          <ac:cxnSpMkLst>
            <pc:docMk/>
            <pc:sldMk cId="0" sldId="269"/>
            <ac:cxnSpMk id="143" creationId="{00000000-0000-0000-0000-000000000000}"/>
          </ac:cxnSpMkLst>
        </pc:cxnChg>
      </pc:sldChg>
      <pc:sldChg chg="addSp delSp modSp del mod setBg">
        <pc:chgData name="Valeria Naumova" userId="1c1560bfb684a102" providerId="LiveId" clId="{D2EA5832-2D5B-46B4-A91D-737C3434FE9F}" dt="2019-03-13T22:20:39.996" v="11568" actId="2696"/>
        <pc:sldMkLst>
          <pc:docMk/>
          <pc:sldMk cId="0" sldId="270"/>
        </pc:sldMkLst>
        <pc:spChg chg="add del">
          <ac:chgData name="Valeria Naumova" userId="1c1560bfb684a102" providerId="LiveId" clId="{D2EA5832-2D5B-46B4-A91D-737C3434FE9F}" dt="2019-03-13T19:35:33.693" v="9690" actId="26606"/>
          <ac:spMkLst>
            <pc:docMk/>
            <pc:sldMk cId="0" sldId="270"/>
            <ac:spMk id="107" creationId="{08E89D5E-1885-4160-AC77-CC471DD1D0DB}"/>
          </ac:spMkLst>
        </pc:spChg>
        <pc:spChg chg="mod">
          <ac:chgData name="Valeria Naumova" userId="1c1560bfb684a102" providerId="LiveId" clId="{D2EA5832-2D5B-46B4-A91D-737C3434FE9F}" dt="2019-03-13T19:56:18.996" v="9951" actId="20577"/>
          <ac:spMkLst>
            <pc:docMk/>
            <pc:sldMk cId="0" sldId="270"/>
            <ac:spMk id="166" creationId="{00000000-0000-0000-0000-000000000000}"/>
          </ac:spMkLst>
        </pc:spChg>
        <pc:spChg chg="add del">
          <ac:chgData name="Valeria Naumova" userId="1c1560bfb684a102" providerId="LiveId" clId="{D2EA5832-2D5B-46B4-A91D-737C3434FE9F}" dt="2019-03-13T19:48:08.283" v="9823" actId="26606"/>
          <ac:spMkLst>
            <pc:docMk/>
            <pc:sldMk cId="0" sldId="270"/>
            <ac:spMk id="169" creationId="{DB66F6E8-4D4A-4907-940A-774703A2D0FE}"/>
          </ac:spMkLst>
        </pc:spChg>
        <pc:spChg chg="add del">
          <ac:chgData name="Valeria Naumova" userId="1c1560bfb684a102" providerId="LiveId" clId="{D2EA5832-2D5B-46B4-A91D-737C3434FE9F}" dt="2019-03-13T19:48:08.283" v="9823" actId="26606"/>
          <ac:spMkLst>
            <pc:docMk/>
            <pc:sldMk cId="0" sldId="270"/>
            <ac:spMk id="170" creationId="{8F1F5A56-E82B-4FD5-9025-B72896FFBB6D}"/>
          </ac:spMkLst>
        </pc:spChg>
        <pc:graphicFrameChg chg="mod modGraphic">
          <ac:chgData name="Valeria Naumova" userId="1c1560bfb684a102" providerId="LiveId" clId="{D2EA5832-2D5B-46B4-A91D-737C3434FE9F}" dt="2019-03-13T19:48:08.283" v="9823" actId="26606"/>
          <ac:graphicFrameMkLst>
            <pc:docMk/>
            <pc:sldMk cId="0" sldId="270"/>
            <ac:graphicFrameMk id="20" creationId="{0EA2BAA8-2DE8-4B56-A439-FE1582BAA4BC}"/>
          </ac:graphicFrameMkLst>
        </pc:graphicFrameChg>
        <pc:cxnChg chg="add del">
          <ac:chgData name="Valeria Naumova" userId="1c1560bfb684a102" providerId="LiveId" clId="{D2EA5832-2D5B-46B4-A91D-737C3434FE9F}" dt="2019-03-13T19:35:33.693" v="9690" actId="26606"/>
          <ac:cxnSpMkLst>
            <pc:docMk/>
            <pc:sldMk cId="0" sldId="270"/>
            <ac:cxnSpMk id="109" creationId="{550D2BD1-98F9-412D-905B-3A843EF4078B}"/>
          </ac:cxnSpMkLst>
        </pc:cxnChg>
        <pc:cxnChg chg="del">
          <ac:chgData name="Valeria Naumova" userId="1c1560bfb684a102" providerId="LiveId" clId="{D2EA5832-2D5B-46B4-A91D-737C3434FE9F}" dt="2019-03-13T19:17:50.002" v="9329"/>
          <ac:cxnSpMkLst>
            <pc:docMk/>
            <pc:sldMk cId="0" sldId="270"/>
            <ac:cxnSpMk id="168" creationId="{00000000-0000-0000-0000-000000000000}"/>
          </ac:cxnSpMkLst>
        </pc:cxnChg>
      </pc:sldChg>
      <pc:sldChg chg="del">
        <pc:chgData name="Valeria Naumova" userId="1c1560bfb684a102" providerId="LiveId" clId="{D2EA5832-2D5B-46B4-A91D-737C3434FE9F}" dt="2019-03-13T19:24:19.077" v="9503" actId="2696"/>
        <pc:sldMkLst>
          <pc:docMk/>
          <pc:sldMk cId="0" sldId="277"/>
        </pc:sldMkLst>
      </pc:sldChg>
      <pc:sldChg chg="modSp del">
        <pc:chgData name="Valeria Naumova" userId="1c1560bfb684a102" providerId="LiveId" clId="{D2EA5832-2D5B-46B4-A91D-737C3434FE9F}" dt="2019-03-13T19:20:36.613" v="9436" actId="2696"/>
        <pc:sldMkLst>
          <pc:docMk/>
          <pc:sldMk cId="1829071627" sldId="593"/>
        </pc:sldMkLst>
        <pc:spChg chg="mod">
          <ac:chgData name="Valeria Naumova" userId="1c1560bfb684a102" providerId="LiveId" clId="{D2EA5832-2D5B-46B4-A91D-737C3434FE9F}" dt="2019-03-13T19:19:55.398" v="9434" actId="20577"/>
          <ac:spMkLst>
            <pc:docMk/>
            <pc:sldMk cId="1829071627" sldId="593"/>
            <ac:spMk id="73" creationId="{00000000-0000-0000-0000-000000000000}"/>
          </ac:spMkLst>
        </pc:spChg>
        <pc:graphicFrameChg chg="mod">
          <ac:chgData name="Valeria Naumova" userId="1c1560bfb684a102" providerId="LiveId" clId="{D2EA5832-2D5B-46B4-A91D-737C3434FE9F}" dt="2019-03-12T21:39:50.360" v="2214" actId="255"/>
          <ac:graphicFrameMkLst>
            <pc:docMk/>
            <pc:sldMk cId="1829071627" sldId="593"/>
            <ac:graphicFrameMk id="9" creationId="{31116EAA-74F1-4A0F-8391-008DED148090}"/>
          </ac:graphicFrameMkLst>
        </pc:graphicFrameChg>
      </pc:sldChg>
      <pc:sldChg chg="modSp del">
        <pc:chgData name="Valeria Naumova" userId="1c1560bfb684a102" providerId="LiveId" clId="{D2EA5832-2D5B-46B4-A91D-737C3434FE9F}" dt="2019-03-13T19:20:41.695" v="9437" actId="2696"/>
        <pc:sldMkLst>
          <pc:docMk/>
          <pc:sldMk cId="2409490376" sldId="594"/>
        </pc:sldMkLst>
        <pc:graphicFrameChg chg="mod">
          <ac:chgData name="Valeria Naumova" userId="1c1560bfb684a102" providerId="LiveId" clId="{D2EA5832-2D5B-46B4-A91D-737C3434FE9F}" dt="2019-03-12T21:41:26.425" v="2219" actId="255"/>
          <ac:graphicFrameMkLst>
            <pc:docMk/>
            <pc:sldMk cId="2409490376" sldId="594"/>
            <ac:graphicFrameMk id="11" creationId="{C4EC1ECA-99C2-4E63-8DB6-828D42DD5ABA}"/>
          </ac:graphicFrameMkLst>
        </pc:graphicFrameChg>
      </pc:sldChg>
      <pc:sldChg chg="modSp del">
        <pc:chgData name="Valeria Naumova" userId="1c1560bfb684a102" providerId="LiveId" clId="{D2EA5832-2D5B-46B4-A91D-737C3434FE9F}" dt="2019-03-13T19:21:01.150" v="9439" actId="2696"/>
        <pc:sldMkLst>
          <pc:docMk/>
          <pc:sldMk cId="64390734" sldId="710"/>
        </pc:sldMkLst>
        <pc:spChg chg="mod">
          <ac:chgData name="Valeria Naumova" userId="1c1560bfb684a102" providerId="LiveId" clId="{D2EA5832-2D5B-46B4-A91D-737C3434FE9F}" dt="2019-03-12T21:48:02.481" v="2330" actId="20577"/>
          <ac:spMkLst>
            <pc:docMk/>
            <pc:sldMk cId="64390734" sldId="710"/>
            <ac:spMk id="72" creationId="{00000000-0000-0000-0000-000000000000}"/>
          </ac:spMkLst>
        </pc:spChg>
      </pc:sldChg>
      <pc:sldChg chg="addSp delSp modSp del">
        <pc:chgData name="Valeria Naumova" userId="1c1560bfb684a102" providerId="LiveId" clId="{D2EA5832-2D5B-46B4-A91D-737C3434FE9F}" dt="2019-03-13T21:16:40.453" v="9961" actId="2696"/>
        <pc:sldMkLst>
          <pc:docMk/>
          <pc:sldMk cId="2296347259" sldId="712"/>
        </pc:sldMkLst>
        <pc:spChg chg="add del mod">
          <ac:chgData name="Valeria Naumova" userId="1c1560bfb684a102" providerId="LiveId" clId="{D2EA5832-2D5B-46B4-A91D-737C3434FE9F}" dt="2019-03-13T19:22:52.209" v="9498"/>
          <ac:spMkLst>
            <pc:docMk/>
            <pc:sldMk cId="2296347259" sldId="712"/>
            <ac:spMk id="2" creationId="{959983E2-02F8-4BE5-938E-0BFE198F7E6B}"/>
          </ac:spMkLst>
        </pc:spChg>
        <pc:spChg chg="add mod">
          <ac:chgData name="Valeria Naumova" userId="1c1560bfb684a102" providerId="LiveId" clId="{D2EA5832-2D5B-46B4-A91D-737C3434FE9F}" dt="2019-03-13T19:56:30.507" v="9958" actId="20577"/>
          <ac:spMkLst>
            <pc:docMk/>
            <pc:sldMk cId="2296347259" sldId="712"/>
            <ac:spMk id="3" creationId="{E20C70F1-51BE-4461-BE78-6DE2727D5141}"/>
          </ac:spMkLst>
        </pc:spChg>
        <pc:spChg chg="del mod">
          <ac:chgData name="Valeria Naumova" userId="1c1560bfb684a102" providerId="LiveId" clId="{D2EA5832-2D5B-46B4-A91D-737C3434FE9F}" dt="2019-03-13T19:21:53.501" v="9456"/>
          <ac:spMkLst>
            <pc:docMk/>
            <pc:sldMk cId="2296347259" sldId="712"/>
            <ac:spMk id="73" creationId="{00000000-0000-0000-0000-000000000000}"/>
          </ac:spMkLst>
        </pc:spChg>
        <pc:spChg chg="del">
          <ac:chgData name="Valeria Naumova" userId="1c1560bfb684a102" providerId="LiveId" clId="{D2EA5832-2D5B-46B4-A91D-737C3434FE9F}" dt="2019-03-13T19:22:07.378" v="9458"/>
          <ac:spMkLst>
            <pc:docMk/>
            <pc:sldMk cId="2296347259" sldId="712"/>
            <ac:spMk id="75" creationId="{00000000-0000-0000-0000-000000000000}"/>
          </ac:spMkLst>
        </pc:spChg>
        <pc:graphicFrameChg chg="mod">
          <ac:chgData name="Valeria Naumova" userId="1c1560bfb684a102" providerId="LiveId" clId="{D2EA5832-2D5B-46B4-A91D-737C3434FE9F}" dt="2019-03-13T19:22:03.822" v="9457" actId="1076"/>
          <ac:graphicFrameMkLst>
            <pc:docMk/>
            <pc:sldMk cId="2296347259" sldId="712"/>
            <ac:graphicFrameMk id="6" creationId="{2D7B30AB-33D2-414B-A0AB-FD3667133818}"/>
          </ac:graphicFrameMkLst>
        </pc:graphicFrameChg>
      </pc:sldChg>
      <pc:sldChg chg="del">
        <pc:chgData name="Valeria Naumova" userId="1c1560bfb684a102" providerId="LiveId" clId="{D2EA5832-2D5B-46B4-A91D-737C3434FE9F}" dt="2019-03-13T19:23:38.594" v="9500" actId="2696"/>
        <pc:sldMkLst>
          <pc:docMk/>
          <pc:sldMk cId="472928688" sldId="715"/>
        </pc:sldMkLst>
      </pc:sldChg>
      <pc:sldChg chg="del">
        <pc:chgData name="Valeria Naumova" userId="1c1560bfb684a102" providerId="LiveId" clId="{D2EA5832-2D5B-46B4-A91D-737C3434FE9F}" dt="2019-03-13T19:24:15.271" v="9502" actId="2696"/>
        <pc:sldMkLst>
          <pc:docMk/>
          <pc:sldMk cId="1694122245" sldId="718"/>
        </pc:sldMkLst>
      </pc:sldChg>
      <pc:sldChg chg="modSp del">
        <pc:chgData name="Valeria Naumova" userId="1c1560bfb684a102" providerId="LiveId" clId="{D2EA5832-2D5B-46B4-A91D-737C3434FE9F}" dt="2019-03-13T19:24:11.796" v="9501" actId="2696"/>
        <pc:sldMkLst>
          <pc:docMk/>
          <pc:sldMk cId="3431296473" sldId="719"/>
        </pc:sldMkLst>
        <pc:spChg chg="mod">
          <ac:chgData name="Valeria Naumova" userId="1c1560bfb684a102" providerId="LiveId" clId="{D2EA5832-2D5B-46B4-A91D-737C3434FE9F}" dt="2019-03-12T21:46:11.700" v="2249" actId="20577"/>
          <ac:spMkLst>
            <pc:docMk/>
            <pc:sldMk cId="3431296473" sldId="719"/>
            <ac:spMk id="72" creationId="{00000000-0000-0000-0000-000000000000}"/>
          </ac:spMkLst>
        </pc:spChg>
      </pc:sldChg>
      <pc:sldChg chg="modSp del">
        <pc:chgData name="Valeria Naumova" userId="1c1560bfb684a102" providerId="LiveId" clId="{D2EA5832-2D5B-46B4-A91D-737C3434FE9F}" dt="2019-03-13T19:20:30.507" v="9435" actId="2696"/>
        <pc:sldMkLst>
          <pc:docMk/>
          <pc:sldMk cId="3741125850" sldId="723"/>
        </pc:sldMkLst>
        <pc:graphicFrameChg chg="mod">
          <ac:chgData name="Valeria Naumova" userId="1c1560bfb684a102" providerId="LiveId" clId="{D2EA5832-2D5B-46B4-A91D-737C3434FE9F}" dt="2019-03-12T21:44:28.657" v="2242" actId="255"/>
          <ac:graphicFrameMkLst>
            <pc:docMk/>
            <pc:sldMk cId="3741125850" sldId="723"/>
            <ac:graphicFrameMk id="6" creationId="{753E8F01-00AC-45D6-BBA3-420C665F1912}"/>
          </ac:graphicFrameMkLst>
        </pc:graphicFrameChg>
      </pc:sldChg>
      <pc:sldChg chg="del">
        <pc:chgData name="Valeria Naumova" userId="1c1560bfb684a102" providerId="LiveId" clId="{D2EA5832-2D5B-46B4-A91D-737C3434FE9F}" dt="2019-03-13T19:20:50.060" v="9438" actId="2696"/>
        <pc:sldMkLst>
          <pc:docMk/>
          <pc:sldMk cId="2989525288" sldId="759"/>
        </pc:sldMkLst>
      </pc:sldChg>
      <pc:sldChg chg="del">
        <pc:chgData name="Valeria Naumova" userId="1c1560bfb684a102" providerId="LiveId" clId="{D2EA5832-2D5B-46B4-A91D-737C3434FE9F}" dt="2019-03-13T19:23:27.996" v="9499" actId="2696"/>
        <pc:sldMkLst>
          <pc:docMk/>
          <pc:sldMk cId="2943480592" sldId="760"/>
        </pc:sldMkLst>
      </pc:sldChg>
      <pc:sldChg chg="modSp del ord modNotesTx">
        <pc:chgData name="Valeria Naumova" userId="1c1560bfb684a102" providerId="LiveId" clId="{D2EA5832-2D5B-46B4-A91D-737C3434FE9F}" dt="2019-03-13T19:12:50.443" v="9254" actId="2696"/>
        <pc:sldMkLst>
          <pc:docMk/>
          <pc:sldMk cId="1055627451" sldId="1471"/>
        </pc:sldMkLst>
        <pc:spChg chg="mod">
          <ac:chgData name="Valeria Naumova" userId="1c1560bfb684a102" providerId="LiveId" clId="{D2EA5832-2D5B-46B4-A91D-737C3434FE9F}" dt="2019-03-13T18:58:52.458" v="9084" actId="1076"/>
          <ac:spMkLst>
            <pc:docMk/>
            <pc:sldMk cId="1055627451" sldId="1471"/>
            <ac:spMk id="4" creationId="{00000000-0000-0000-0000-000000000000}"/>
          </ac:spMkLst>
        </pc:spChg>
      </pc:sldChg>
      <pc:sldChg chg="addSp delSp modSp add del">
        <pc:chgData name="Valeria Naumova" userId="1c1560bfb684a102" providerId="LiveId" clId="{D2EA5832-2D5B-46B4-A91D-737C3434FE9F}" dt="2019-03-13T19:13:48.411" v="9256" actId="2696"/>
        <pc:sldMkLst>
          <pc:docMk/>
          <pc:sldMk cId="3900327748" sldId="1472"/>
        </pc:sldMkLst>
        <pc:spChg chg="mod">
          <ac:chgData name="Valeria Naumova" userId="1c1560bfb684a102" providerId="LiveId" clId="{D2EA5832-2D5B-46B4-A91D-737C3434FE9F}" dt="2019-03-13T08:20:04.188" v="2537" actId="20577"/>
          <ac:spMkLst>
            <pc:docMk/>
            <pc:sldMk cId="3900327748" sldId="1472"/>
            <ac:spMk id="2" creationId="{60773A16-E466-4DC4-A7E0-70A480CD4650}"/>
          </ac:spMkLst>
        </pc:spChg>
        <pc:spChg chg="del">
          <ac:chgData name="Valeria Naumova" userId="1c1560bfb684a102" providerId="LiveId" clId="{D2EA5832-2D5B-46B4-A91D-737C3434FE9F}" dt="2019-03-13T08:21:13.112" v="2538"/>
          <ac:spMkLst>
            <pc:docMk/>
            <pc:sldMk cId="3900327748" sldId="1472"/>
            <ac:spMk id="3" creationId="{906275AF-1691-46A0-AE24-E52621CCAD5C}"/>
          </ac:spMkLst>
        </pc:spChg>
        <pc:picChg chg="add mod">
          <ac:chgData name="Valeria Naumova" userId="1c1560bfb684a102" providerId="LiveId" clId="{D2EA5832-2D5B-46B4-A91D-737C3434FE9F}" dt="2019-03-13T08:21:13.112" v="2538"/>
          <ac:picMkLst>
            <pc:docMk/>
            <pc:sldMk cId="3900327748" sldId="1472"/>
            <ac:picMk id="4" creationId="{7AD910DC-1F27-4834-8096-7E17DFA58778}"/>
          </ac:picMkLst>
        </pc:picChg>
      </pc:sldChg>
      <pc:sldChg chg="addSp delSp modSp add del">
        <pc:chgData name="Valeria Naumova" userId="1c1560bfb684a102" providerId="LiveId" clId="{D2EA5832-2D5B-46B4-A91D-737C3434FE9F}" dt="2019-03-13T19:14:25.477" v="9258" actId="2696"/>
        <pc:sldMkLst>
          <pc:docMk/>
          <pc:sldMk cId="3648181976" sldId="1473"/>
        </pc:sldMkLst>
        <pc:spChg chg="mod">
          <ac:chgData name="Valeria Naumova" userId="1c1560bfb684a102" providerId="LiveId" clId="{D2EA5832-2D5B-46B4-A91D-737C3434FE9F}" dt="2019-03-13T08:22:13.468" v="2584" actId="20577"/>
          <ac:spMkLst>
            <pc:docMk/>
            <pc:sldMk cId="3648181976" sldId="1473"/>
            <ac:spMk id="2" creationId="{C7DDCAE1-DC71-47EF-881B-35B7A5AEA765}"/>
          </ac:spMkLst>
        </pc:spChg>
        <pc:spChg chg="del mod">
          <ac:chgData name="Valeria Naumova" userId="1c1560bfb684a102" providerId="LiveId" clId="{D2EA5832-2D5B-46B4-A91D-737C3434FE9F}" dt="2019-03-13T08:22:33.563" v="2586"/>
          <ac:spMkLst>
            <pc:docMk/>
            <pc:sldMk cId="3648181976" sldId="1473"/>
            <ac:spMk id="3" creationId="{23301EF1-7260-4C42-A2C8-F49919DC5BCA}"/>
          </ac:spMkLst>
        </pc:spChg>
        <pc:picChg chg="add mod">
          <ac:chgData name="Valeria Naumova" userId="1c1560bfb684a102" providerId="LiveId" clId="{D2EA5832-2D5B-46B4-A91D-737C3434FE9F}" dt="2019-03-13T08:22:33.563" v="2586"/>
          <ac:picMkLst>
            <pc:docMk/>
            <pc:sldMk cId="3648181976" sldId="1473"/>
            <ac:picMk id="4" creationId="{E8B84A28-FBC4-4B37-B285-73B8B33CFE11}"/>
          </ac:picMkLst>
        </pc:picChg>
      </pc:sldChg>
      <pc:sldChg chg="addSp delSp modSp add del ord">
        <pc:chgData name="Valeria Naumova" userId="1c1560bfb684a102" providerId="LiveId" clId="{D2EA5832-2D5B-46B4-A91D-737C3434FE9F}" dt="2019-03-13T19:14:07.723" v="9257" actId="2696"/>
        <pc:sldMkLst>
          <pc:docMk/>
          <pc:sldMk cId="4077572631" sldId="1474"/>
        </pc:sldMkLst>
        <pc:spChg chg="mod">
          <ac:chgData name="Valeria Naumova" userId="1c1560bfb684a102" providerId="LiveId" clId="{D2EA5832-2D5B-46B4-A91D-737C3434FE9F}" dt="2019-03-13T08:25:19.251" v="2647" actId="20577"/>
          <ac:spMkLst>
            <pc:docMk/>
            <pc:sldMk cId="4077572631" sldId="1474"/>
            <ac:spMk id="2" creationId="{6F1861DB-29A1-427F-8367-11397EA6EDE7}"/>
          </ac:spMkLst>
        </pc:spChg>
        <pc:spChg chg="del">
          <ac:chgData name="Valeria Naumova" userId="1c1560bfb684a102" providerId="LiveId" clId="{D2EA5832-2D5B-46B4-A91D-737C3434FE9F}" dt="2019-03-13T08:25:05.442" v="2622"/>
          <ac:spMkLst>
            <pc:docMk/>
            <pc:sldMk cId="4077572631" sldId="1474"/>
            <ac:spMk id="3" creationId="{A02287FF-D519-491E-BC17-FEA3F0C6BDB3}"/>
          </ac:spMkLst>
        </pc:spChg>
        <pc:picChg chg="add mod">
          <ac:chgData name="Valeria Naumova" userId="1c1560bfb684a102" providerId="LiveId" clId="{D2EA5832-2D5B-46B4-A91D-737C3434FE9F}" dt="2019-03-13T08:25:05.442" v="2622"/>
          <ac:picMkLst>
            <pc:docMk/>
            <pc:sldMk cId="4077572631" sldId="1474"/>
            <ac:picMk id="4" creationId="{E2159C3D-A0A5-466B-847A-75DBF4B5E478}"/>
          </ac:picMkLst>
        </pc:picChg>
      </pc:sldChg>
      <pc:sldChg chg="addSp delSp modSp add del mod setBg">
        <pc:chgData name="Valeria Naumova" userId="1c1560bfb684a102" providerId="LiveId" clId="{D2EA5832-2D5B-46B4-A91D-737C3434FE9F}" dt="2019-03-13T19:13:03.710" v="9255" actId="2696"/>
        <pc:sldMkLst>
          <pc:docMk/>
          <pc:sldMk cId="2373956254" sldId="1475"/>
        </pc:sldMkLst>
        <pc:spChg chg="mod">
          <ac:chgData name="Valeria Naumova" userId="1c1560bfb684a102" providerId="LiveId" clId="{D2EA5832-2D5B-46B4-A91D-737C3434FE9F}" dt="2019-03-13T08:26:49.451" v="2689" actId="26606"/>
          <ac:spMkLst>
            <pc:docMk/>
            <pc:sldMk cId="2373956254" sldId="1475"/>
            <ac:spMk id="2" creationId="{F70F5311-DCE4-40EF-81C9-E070AA3063F2}"/>
          </ac:spMkLst>
        </pc:spChg>
        <pc:spChg chg="del">
          <ac:chgData name="Valeria Naumova" userId="1c1560bfb684a102" providerId="LiveId" clId="{D2EA5832-2D5B-46B4-A91D-737C3434FE9F}" dt="2019-03-13T08:26:35.303" v="2687"/>
          <ac:spMkLst>
            <pc:docMk/>
            <pc:sldMk cId="2373956254" sldId="1475"/>
            <ac:spMk id="3" creationId="{27743D3D-5BAE-43D4-97A7-47FA7B988F73}"/>
          </ac:spMkLst>
        </pc:spChg>
        <pc:spChg chg="add del">
          <ac:chgData name="Valeria Naumova" userId="1c1560bfb684a102" providerId="LiveId" clId="{D2EA5832-2D5B-46B4-A91D-737C3434FE9F}" dt="2019-03-13T08:26:49.451" v="2689" actId="26606"/>
          <ac:spMkLst>
            <pc:docMk/>
            <pc:sldMk cId="2373956254" sldId="1475"/>
            <ac:spMk id="9" creationId="{823AC064-BC96-4F32-8AE1-B2FD38754823}"/>
          </ac:spMkLst>
        </pc:spChg>
        <pc:picChg chg="add mod">
          <ac:chgData name="Valeria Naumova" userId="1c1560bfb684a102" providerId="LiveId" clId="{D2EA5832-2D5B-46B4-A91D-737C3434FE9F}" dt="2019-03-13T08:26:49.451" v="2689" actId="26606"/>
          <ac:picMkLst>
            <pc:docMk/>
            <pc:sldMk cId="2373956254" sldId="1475"/>
            <ac:picMk id="4" creationId="{6285A81F-3D57-4D0A-B1B2-11BEFB8E23DD}"/>
          </ac:picMkLst>
        </pc:picChg>
        <pc:cxnChg chg="add del">
          <ac:chgData name="Valeria Naumova" userId="1c1560bfb684a102" providerId="LiveId" clId="{D2EA5832-2D5B-46B4-A91D-737C3434FE9F}" dt="2019-03-13T08:26:49.451" v="2689" actId="26606"/>
          <ac:cxnSpMkLst>
            <pc:docMk/>
            <pc:sldMk cId="2373956254" sldId="1475"/>
            <ac:cxnSpMk id="11" creationId="{7E7C77BC-7138-40B1-A15B-20F57A494629}"/>
          </ac:cxnSpMkLst>
        </pc:cxnChg>
      </pc:sldChg>
      <pc:sldChg chg="addSp delSp modSp add del mod setBg modNotesTx">
        <pc:chgData name="Valeria Naumova" userId="1c1560bfb684a102" providerId="LiveId" clId="{D2EA5832-2D5B-46B4-A91D-737C3434FE9F}" dt="2019-03-13T22:16:17.116" v="11479" actId="2696"/>
        <pc:sldMkLst>
          <pc:docMk/>
          <pc:sldMk cId="1670712604" sldId="1476"/>
        </pc:sldMkLst>
        <pc:spChg chg="mod">
          <ac:chgData name="Valeria Naumova" userId="1c1560bfb684a102" providerId="LiveId" clId="{D2EA5832-2D5B-46B4-A91D-737C3434FE9F}" dt="2019-03-13T19:43:59.926" v="9786" actId="26606"/>
          <ac:spMkLst>
            <pc:docMk/>
            <pc:sldMk cId="1670712604" sldId="1476"/>
            <ac:spMk id="2" creationId="{76685280-FB99-4E45-832F-9B50B5C98501}"/>
          </ac:spMkLst>
        </pc:spChg>
        <pc:spChg chg="del mod">
          <ac:chgData name="Valeria Naumova" userId="1c1560bfb684a102" providerId="LiveId" clId="{D2EA5832-2D5B-46B4-A91D-737C3434FE9F}" dt="2019-03-13T18:55:55.902" v="9078"/>
          <ac:spMkLst>
            <pc:docMk/>
            <pc:sldMk cId="1670712604" sldId="1476"/>
            <ac:spMk id="3" creationId="{802374F4-D7CA-45D7-B44C-2518FC2FC841}"/>
          </ac:spMkLst>
        </pc:spChg>
        <pc:spChg chg="add del">
          <ac:chgData name="Valeria Naumova" userId="1c1560bfb684a102" providerId="LiveId" clId="{D2EA5832-2D5B-46B4-A91D-737C3434FE9F}" dt="2019-03-13T19:33:39.357" v="9662" actId="26606"/>
          <ac:spMkLst>
            <pc:docMk/>
            <pc:sldMk cId="1670712604" sldId="1476"/>
            <ac:spMk id="9" creationId="{A4AC5506-6312-4701-8D3C-40187889A947}"/>
          </ac:spMkLst>
        </pc:spChg>
        <pc:spChg chg="add del">
          <ac:chgData name="Valeria Naumova" userId="1c1560bfb684a102" providerId="LiveId" clId="{D2EA5832-2D5B-46B4-A91D-737C3434FE9F}" dt="2019-03-13T19:33:45.701" v="9664" actId="26606"/>
          <ac:spMkLst>
            <pc:docMk/>
            <pc:sldMk cId="1670712604" sldId="1476"/>
            <ac:spMk id="11" creationId="{047C8CCB-F95D-4249-92DD-651249D3535A}"/>
          </ac:spMkLst>
        </pc:spChg>
        <pc:spChg chg="add del">
          <ac:chgData name="Valeria Naumova" userId="1c1560bfb684a102" providerId="LiveId" clId="{D2EA5832-2D5B-46B4-A91D-737C3434FE9F}" dt="2019-03-13T19:33:45.701" v="9664" actId="26606"/>
          <ac:spMkLst>
            <pc:docMk/>
            <pc:sldMk cId="1670712604" sldId="1476"/>
            <ac:spMk id="12" creationId="{6753252F-4873-4F63-801D-CC719279A7D5}"/>
          </ac:spMkLst>
        </pc:spChg>
        <pc:spChg chg="add del">
          <ac:chgData name="Valeria Naumova" userId="1c1560bfb684a102" providerId="LiveId" clId="{D2EA5832-2D5B-46B4-A91D-737C3434FE9F}" dt="2019-03-13T19:33:49.065" v="9666" actId="26606"/>
          <ac:spMkLst>
            <pc:docMk/>
            <pc:sldMk cId="1670712604" sldId="1476"/>
            <ac:spMk id="15" creationId="{AFA67CD3-AB4E-4A7A-BEB8-53C445D8C44E}"/>
          </ac:spMkLst>
        </pc:spChg>
        <pc:spChg chg="add del">
          <ac:chgData name="Valeria Naumova" userId="1c1560bfb684a102" providerId="LiveId" clId="{D2EA5832-2D5B-46B4-A91D-737C3434FE9F}" dt="2019-03-13T19:33:49.065" v="9666" actId="26606"/>
          <ac:spMkLst>
            <pc:docMk/>
            <pc:sldMk cId="1670712604" sldId="1476"/>
            <ac:spMk id="16" creationId="{339C8D78-A644-462F-B674-F440635E5353}"/>
          </ac:spMkLst>
        </pc:spChg>
        <pc:spChg chg="add del">
          <ac:chgData name="Valeria Naumova" userId="1c1560bfb684a102" providerId="LiveId" clId="{D2EA5832-2D5B-46B4-A91D-737C3434FE9F}" dt="2019-03-13T19:33:49.065" v="9666" actId="26606"/>
          <ac:spMkLst>
            <pc:docMk/>
            <pc:sldMk cId="1670712604" sldId="1476"/>
            <ac:spMk id="17" creationId="{DA6D35C9-9F0E-4D70-867A-2C376F5A55EB}"/>
          </ac:spMkLst>
        </pc:spChg>
        <pc:spChg chg="add del">
          <ac:chgData name="Valeria Naumova" userId="1c1560bfb684a102" providerId="LiveId" clId="{D2EA5832-2D5B-46B4-A91D-737C3434FE9F}" dt="2019-03-13T19:33:50.712" v="9668" actId="26606"/>
          <ac:spMkLst>
            <pc:docMk/>
            <pc:sldMk cId="1670712604" sldId="1476"/>
            <ac:spMk id="21" creationId="{7ADC3A1F-6264-4918-A985-6DB32B280177}"/>
          </ac:spMkLst>
        </pc:spChg>
        <pc:spChg chg="add del">
          <ac:chgData name="Valeria Naumova" userId="1c1560bfb684a102" providerId="LiveId" clId="{D2EA5832-2D5B-46B4-A91D-737C3434FE9F}" dt="2019-03-13T19:33:59.150" v="9670" actId="26606"/>
          <ac:spMkLst>
            <pc:docMk/>
            <pc:sldMk cId="1670712604" sldId="1476"/>
            <ac:spMk id="24" creationId="{C607803A-4E99-444E-94F7-8785CDDF5849}"/>
          </ac:spMkLst>
        </pc:spChg>
        <pc:spChg chg="add del">
          <ac:chgData name="Valeria Naumova" userId="1c1560bfb684a102" providerId="LiveId" clId="{D2EA5832-2D5B-46B4-A91D-737C3434FE9F}" dt="2019-03-13T19:33:59.150" v="9670" actId="26606"/>
          <ac:spMkLst>
            <pc:docMk/>
            <pc:sldMk cId="1670712604" sldId="1476"/>
            <ac:spMk id="25" creationId="{2989BE6A-C309-418E-8ADD-1616A980570D}"/>
          </ac:spMkLst>
        </pc:spChg>
        <pc:spChg chg="add del">
          <ac:chgData name="Valeria Naumova" userId="1c1560bfb684a102" providerId="LiveId" clId="{D2EA5832-2D5B-46B4-A91D-737C3434FE9F}" dt="2019-03-13T19:33:59.150" v="9670" actId="26606"/>
          <ac:spMkLst>
            <pc:docMk/>
            <pc:sldMk cId="1670712604" sldId="1476"/>
            <ac:spMk id="26" creationId="{185E3FDB-7412-4C21-BFD8-6429FD0374BC}"/>
          </ac:spMkLst>
        </pc:spChg>
        <pc:spChg chg="add del">
          <ac:chgData name="Valeria Naumova" userId="1c1560bfb684a102" providerId="LiveId" clId="{D2EA5832-2D5B-46B4-A91D-737C3434FE9F}" dt="2019-03-13T19:34:05.812" v="9672" actId="26606"/>
          <ac:spMkLst>
            <pc:docMk/>
            <pc:sldMk cId="1670712604" sldId="1476"/>
            <ac:spMk id="28" creationId="{A4AC5506-6312-4701-8D3C-40187889A947}"/>
          </ac:spMkLst>
        </pc:spChg>
        <pc:spChg chg="add del">
          <ac:chgData name="Valeria Naumova" userId="1c1560bfb684a102" providerId="LiveId" clId="{D2EA5832-2D5B-46B4-A91D-737C3434FE9F}" dt="2019-03-13T19:36:19.954" v="9702" actId="26606"/>
          <ac:spMkLst>
            <pc:docMk/>
            <pc:sldMk cId="1670712604" sldId="1476"/>
            <ac:spMk id="31" creationId="{6753252F-4873-4F63-801D-CC719279A7D5}"/>
          </ac:spMkLst>
        </pc:spChg>
        <pc:spChg chg="add del">
          <ac:chgData name="Valeria Naumova" userId="1c1560bfb684a102" providerId="LiveId" clId="{D2EA5832-2D5B-46B4-A91D-737C3434FE9F}" dt="2019-03-13T19:36:19.954" v="9702" actId="26606"/>
          <ac:spMkLst>
            <pc:docMk/>
            <pc:sldMk cId="1670712604" sldId="1476"/>
            <ac:spMk id="32" creationId="{047C8CCB-F95D-4249-92DD-651249D3535A}"/>
          </ac:spMkLst>
        </pc:spChg>
        <pc:spChg chg="add del">
          <ac:chgData name="Valeria Naumova" userId="1c1560bfb684a102" providerId="LiveId" clId="{D2EA5832-2D5B-46B4-A91D-737C3434FE9F}" dt="2019-03-13T19:36:13.095" v="9697" actId="26606"/>
          <ac:spMkLst>
            <pc:docMk/>
            <pc:sldMk cId="1670712604" sldId="1476"/>
            <ac:spMk id="38" creationId="{2D09FEFF-AADA-43C2-BF28-B807B0242BC5}"/>
          </ac:spMkLst>
        </pc:spChg>
        <pc:spChg chg="add del">
          <ac:chgData name="Valeria Naumova" userId="1c1560bfb684a102" providerId="LiveId" clId="{D2EA5832-2D5B-46B4-A91D-737C3434FE9F}" dt="2019-03-13T19:43:59.926" v="9786" actId="26606"/>
          <ac:spMkLst>
            <pc:docMk/>
            <pc:sldMk cId="1670712604" sldId="1476"/>
            <ac:spMk id="40" creationId="{047C8CCB-F95D-4249-92DD-651249D3535A}"/>
          </ac:spMkLst>
        </pc:spChg>
        <pc:spChg chg="add del">
          <ac:chgData name="Valeria Naumova" userId="1c1560bfb684a102" providerId="LiveId" clId="{D2EA5832-2D5B-46B4-A91D-737C3434FE9F}" dt="2019-03-13T19:36:13.095" v="9697" actId="26606"/>
          <ac:spMkLst>
            <pc:docMk/>
            <pc:sldMk cId="1670712604" sldId="1476"/>
            <ac:spMk id="41" creationId="{43573EFB-E773-46FC-B866-B57ED2E3906B}"/>
          </ac:spMkLst>
        </pc:spChg>
        <pc:spChg chg="add del">
          <ac:chgData name="Valeria Naumova" userId="1c1560bfb684a102" providerId="LiveId" clId="{D2EA5832-2D5B-46B4-A91D-737C3434FE9F}" dt="2019-03-13T19:36:15.232" v="9699" actId="26606"/>
          <ac:spMkLst>
            <pc:docMk/>
            <pc:sldMk cId="1670712604" sldId="1476"/>
            <ac:spMk id="43" creationId="{2989BE6A-C309-418E-8ADD-1616A980570D}"/>
          </ac:spMkLst>
        </pc:spChg>
        <pc:spChg chg="add del">
          <ac:chgData name="Valeria Naumova" userId="1c1560bfb684a102" providerId="LiveId" clId="{D2EA5832-2D5B-46B4-A91D-737C3434FE9F}" dt="2019-03-13T19:36:15.232" v="9699" actId="26606"/>
          <ac:spMkLst>
            <pc:docMk/>
            <pc:sldMk cId="1670712604" sldId="1476"/>
            <ac:spMk id="45" creationId="{C607803A-4E99-444E-94F7-8785CDDF5849}"/>
          </ac:spMkLst>
        </pc:spChg>
        <pc:spChg chg="add del">
          <ac:chgData name="Valeria Naumova" userId="1c1560bfb684a102" providerId="LiveId" clId="{D2EA5832-2D5B-46B4-A91D-737C3434FE9F}" dt="2019-03-13T19:36:15.232" v="9699" actId="26606"/>
          <ac:spMkLst>
            <pc:docMk/>
            <pc:sldMk cId="1670712604" sldId="1476"/>
            <ac:spMk id="46" creationId="{FE1E7732-052E-4C0D-9728-14BA4CFB0CF6}"/>
          </ac:spMkLst>
        </pc:spChg>
        <pc:spChg chg="add del">
          <ac:chgData name="Valeria Naumova" userId="1c1560bfb684a102" providerId="LiveId" clId="{D2EA5832-2D5B-46B4-A91D-737C3434FE9F}" dt="2019-03-13T19:36:19.906" v="9701" actId="26606"/>
          <ac:spMkLst>
            <pc:docMk/>
            <pc:sldMk cId="1670712604" sldId="1476"/>
            <ac:spMk id="48" creationId="{EC7FF834-B204-4967-8D47-8BB36EAF0EF5}"/>
          </ac:spMkLst>
        </pc:spChg>
        <pc:spChg chg="add del">
          <ac:chgData name="Valeria Naumova" userId="1c1560bfb684a102" providerId="LiveId" clId="{D2EA5832-2D5B-46B4-A91D-737C3434FE9F}" dt="2019-03-13T19:36:19.906" v="9701" actId="26606"/>
          <ac:spMkLst>
            <pc:docMk/>
            <pc:sldMk cId="1670712604" sldId="1476"/>
            <ac:spMk id="49" creationId="{F780A22D-61EA-43E3-BD94-3E39CF902160}"/>
          </ac:spMkLst>
        </pc:spChg>
        <pc:spChg chg="add del">
          <ac:chgData name="Valeria Naumova" userId="1c1560bfb684a102" providerId="LiveId" clId="{D2EA5832-2D5B-46B4-A91D-737C3434FE9F}" dt="2019-03-13T19:36:19.906" v="9701" actId="26606"/>
          <ac:spMkLst>
            <pc:docMk/>
            <pc:sldMk cId="1670712604" sldId="1476"/>
            <ac:spMk id="51" creationId="{080862A2-6C04-4962-B027-EEAAF16BA353}"/>
          </ac:spMkLst>
        </pc:spChg>
        <pc:spChg chg="add del">
          <ac:chgData name="Valeria Naumova" userId="1c1560bfb684a102" providerId="LiveId" clId="{D2EA5832-2D5B-46B4-A91D-737C3434FE9F}" dt="2019-03-13T19:43:59.926" v="9786" actId="26606"/>
          <ac:spMkLst>
            <pc:docMk/>
            <pc:sldMk cId="1670712604" sldId="1476"/>
            <ac:spMk id="53" creationId="{6753252F-4873-4F63-801D-CC719279A7D5}"/>
          </ac:spMkLst>
        </pc:spChg>
        <pc:spChg chg="add">
          <ac:chgData name="Valeria Naumova" userId="1c1560bfb684a102" providerId="LiveId" clId="{D2EA5832-2D5B-46B4-A91D-737C3434FE9F}" dt="2019-03-13T19:43:59.926" v="9786" actId="26606"/>
          <ac:spMkLst>
            <pc:docMk/>
            <pc:sldMk cId="1670712604" sldId="1476"/>
            <ac:spMk id="59" creationId="{823AC064-BC96-4F32-8AE1-B2FD38754823}"/>
          </ac:spMkLst>
        </pc:spChg>
        <pc:picChg chg="add del mod">
          <ac:chgData name="Valeria Naumova" userId="1c1560bfb684a102" providerId="LiveId" clId="{D2EA5832-2D5B-46B4-A91D-737C3434FE9F}" dt="2019-03-13T19:34:05.882" v="9673" actId="26606"/>
          <ac:picMkLst>
            <pc:docMk/>
            <pc:sldMk cId="1670712604" sldId="1476"/>
            <ac:picMk id="4" creationId="{3CDF3603-0190-4C38-828A-146EED0C411A}"/>
          </ac:picMkLst>
        </pc:picChg>
        <pc:picChg chg="add del">
          <ac:chgData name="Valeria Naumova" userId="1c1560bfb684a102" providerId="LiveId" clId="{D2EA5832-2D5B-46B4-A91D-737C3434FE9F}" dt="2019-03-13T19:33:49.065" v="9666" actId="26606"/>
          <ac:picMkLst>
            <pc:docMk/>
            <pc:sldMk cId="1670712604" sldId="1476"/>
            <ac:picMk id="7" creationId="{3CDF3603-0190-4C38-828A-146EED0C411A}"/>
          </ac:picMkLst>
        </pc:picChg>
        <pc:picChg chg="add del">
          <ac:chgData name="Valeria Naumova" userId="1c1560bfb684a102" providerId="LiveId" clId="{D2EA5832-2D5B-46B4-A91D-737C3434FE9F}" dt="2019-03-13T19:33:49.065" v="9666" actId="26606"/>
          <ac:picMkLst>
            <pc:docMk/>
            <pc:sldMk cId="1670712604" sldId="1476"/>
            <ac:picMk id="14" creationId="{07CF545F-9C2E-4446-97CD-AD92990C2B68}"/>
          </ac:picMkLst>
        </pc:picChg>
        <pc:picChg chg="add del">
          <ac:chgData name="Valeria Naumova" userId="1c1560bfb684a102" providerId="LiveId" clId="{D2EA5832-2D5B-46B4-A91D-737C3434FE9F}" dt="2019-03-13T19:33:50.712" v="9668" actId="26606"/>
          <ac:picMkLst>
            <pc:docMk/>
            <pc:sldMk cId="1670712604" sldId="1476"/>
            <ac:picMk id="20" creationId="{3CDF3603-0190-4C38-828A-146EED0C411A}"/>
          </ac:picMkLst>
        </pc:picChg>
        <pc:picChg chg="add del">
          <ac:chgData name="Valeria Naumova" userId="1c1560bfb684a102" providerId="LiveId" clId="{D2EA5832-2D5B-46B4-A91D-737C3434FE9F}" dt="2019-03-13T19:33:59.150" v="9670" actId="26606"/>
          <ac:picMkLst>
            <pc:docMk/>
            <pc:sldMk cId="1670712604" sldId="1476"/>
            <ac:picMk id="23" creationId="{3CDF3603-0190-4C38-828A-146EED0C411A}"/>
          </ac:picMkLst>
        </pc:picChg>
        <pc:picChg chg="add del">
          <ac:chgData name="Valeria Naumova" userId="1c1560bfb684a102" providerId="LiveId" clId="{D2EA5832-2D5B-46B4-A91D-737C3434FE9F}" dt="2019-03-13T19:34:05.812" v="9672" actId="26606"/>
          <ac:picMkLst>
            <pc:docMk/>
            <pc:sldMk cId="1670712604" sldId="1476"/>
            <ac:picMk id="29" creationId="{3CDF3603-0190-4C38-828A-146EED0C411A}"/>
          </ac:picMkLst>
        </pc:picChg>
        <pc:picChg chg="add del">
          <ac:chgData name="Valeria Naumova" userId="1c1560bfb684a102" providerId="LiveId" clId="{D2EA5832-2D5B-46B4-A91D-737C3434FE9F}" dt="2019-03-13T19:36:19.954" v="9702" actId="26606"/>
          <ac:picMkLst>
            <pc:docMk/>
            <pc:sldMk cId="1670712604" sldId="1476"/>
            <ac:picMk id="33" creationId="{3CDF3603-0190-4C38-828A-146EED0C411A}"/>
          </ac:picMkLst>
        </pc:picChg>
        <pc:picChg chg="add del">
          <ac:chgData name="Valeria Naumova" userId="1c1560bfb684a102" providerId="LiveId" clId="{D2EA5832-2D5B-46B4-A91D-737C3434FE9F}" dt="2019-03-13T19:36:13.095" v="9697" actId="26606"/>
          <ac:picMkLst>
            <pc:docMk/>
            <pc:sldMk cId="1670712604" sldId="1476"/>
            <ac:picMk id="36" creationId="{3CDF3603-0190-4C38-828A-146EED0C411A}"/>
          </ac:picMkLst>
        </pc:picChg>
        <pc:picChg chg="add del">
          <ac:chgData name="Valeria Naumova" userId="1c1560bfb684a102" providerId="LiveId" clId="{D2EA5832-2D5B-46B4-A91D-737C3434FE9F}" dt="2019-03-13T19:36:15.232" v="9699" actId="26606"/>
          <ac:picMkLst>
            <pc:docMk/>
            <pc:sldMk cId="1670712604" sldId="1476"/>
            <ac:picMk id="44" creationId="{3CDF3603-0190-4C38-828A-146EED0C411A}"/>
          </ac:picMkLst>
        </pc:picChg>
        <pc:picChg chg="add del">
          <ac:chgData name="Valeria Naumova" userId="1c1560bfb684a102" providerId="LiveId" clId="{D2EA5832-2D5B-46B4-A91D-737C3434FE9F}" dt="2019-03-13T19:36:19.906" v="9701" actId="26606"/>
          <ac:picMkLst>
            <pc:docMk/>
            <pc:sldMk cId="1670712604" sldId="1476"/>
            <ac:picMk id="50" creationId="{3CDF3603-0190-4C38-828A-146EED0C411A}"/>
          </ac:picMkLst>
        </pc:picChg>
        <pc:picChg chg="add mod">
          <ac:chgData name="Valeria Naumova" userId="1c1560bfb684a102" providerId="LiveId" clId="{D2EA5832-2D5B-46B4-A91D-737C3434FE9F}" dt="2019-03-13T19:43:59.926" v="9786" actId="26606"/>
          <ac:picMkLst>
            <pc:docMk/>
            <pc:sldMk cId="1670712604" sldId="1476"/>
            <ac:picMk id="54" creationId="{3CDF3603-0190-4C38-828A-146EED0C411A}"/>
          </ac:picMkLst>
        </pc:picChg>
        <pc:cxnChg chg="add del">
          <ac:chgData name="Valeria Naumova" userId="1c1560bfb684a102" providerId="LiveId" clId="{D2EA5832-2D5B-46B4-A91D-737C3434FE9F}" dt="2019-03-13T19:33:50.712" v="9668" actId="26606"/>
          <ac:cxnSpMkLst>
            <pc:docMk/>
            <pc:sldMk cId="1670712604" sldId="1476"/>
            <ac:cxnSpMk id="19" creationId="{39B7FDC9-F0CE-43A7-9F2A-83DD09DC3453}"/>
          </ac:cxnSpMkLst>
        </pc:cxnChg>
        <pc:cxnChg chg="add">
          <ac:chgData name="Valeria Naumova" userId="1c1560bfb684a102" providerId="LiveId" clId="{D2EA5832-2D5B-46B4-A91D-737C3434FE9F}" dt="2019-03-13T19:43:59.926" v="9786" actId="26606"/>
          <ac:cxnSpMkLst>
            <pc:docMk/>
            <pc:sldMk cId="1670712604" sldId="1476"/>
            <ac:cxnSpMk id="61" creationId="{7E7C77BC-7138-40B1-A15B-20F57A494629}"/>
          </ac:cxnSpMkLst>
        </pc:cxnChg>
      </pc:sldChg>
      <pc:sldChg chg="addSp delSp modSp add del mod ord setBg modNotesTx">
        <pc:chgData name="Valeria Naumova" userId="1c1560bfb684a102" providerId="LiveId" clId="{D2EA5832-2D5B-46B4-A91D-737C3434FE9F}" dt="2019-03-13T22:17:07.826" v="11485" actId="2696"/>
        <pc:sldMkLst>
          <pc:docMk/>
          <pc:sldMk cId="1473757995" sldId="1477"/>
        </pc:sldMkLst>
        <pc:spChg chg="add del">
          <ac:chgData name="Valeria Naumova" userId="1c1560bfb684a102" providerId="LiveId" clId="{D2EA5832-2D5B-46B4-A91D-737C3434FE9F}" dt="2019-03-13T19:34:31.887" v="9675" actId="26606"/>
          <ac:spMkLst>
            <pc:docMk/>
            <pc:sldMk cId="1473757995" sldId="1477"/>
            <ac:spMk id="7" creationId="{32BC26D8-82FB-445E-AA49-62A77D7C1EE0}"/>
          </ac:spMkLst>
        </pc:spChg>
        <pc:spChg chg="add del">
          <ac:chgData name="Valeria Naumova" userId="1c1560bfb684a102" providerId="LiveId" clId="{D2EA5832-2D5B-46B4-A91D-737C3434FE9F}" dt="2019-03-13T19:34:31.887" v="9675" actId="26606"/>
          <ac:spMkLst>
            <pc:docMk/>
            <pc:sldMk cId="1473757995" sldId="1477"/>
            <ac:spMk id="9" creationId="{CB44330D-EA18-4254-AA95-EB49948539B8}"/>
          </ac:spMkLst>
        </pc:spChg>
        <pc:spChg chg="add">
          <ac:chgData name="Valeria Naumova" userId="1c1560bfb684a102" providerId="LiveId" clId="{D2EA5832-2D5B-46B4-A91D-737C3434FE9F}" dt="2019-03-13T19:34:31.887" v="9675" actId="26606"/>
          <ac:spMkLst>
            <pc:docMk/>
            <pc:sldMk cId="1473757995" sldId="1477"/>
            <ac:spMk id="14" creationId="{01D0AF59-99C3-4251-AB9A-C966C6AD4400}"/>
          </ac:spMkLst>
        </pc:spChg>
        <pc:spChg chg="add">
          <ac:chgData name="Valeria Naumova" userId="1c1560bfb684a102" providerId="LiveId" clId="{D2EA5832-2D5B-46B4-A91D-737C3434FE9F}" dt="2019-03-13T19:34:31.887" v="9675" actId="26606"/>
          <ac:spMkLst>
            <pc:docMk/>
            <pc:sldMk cId="1473757995" sldId="1477"/>
            <ac:spMk id="16" creationId="{1855405F-37A2-4869-9154-F8BE3BECE6C3}"/>
          </ac:spMkLst>
        </pc:spChg>
        <pc:picChg chg="add mod">
          <ac:chgData name="Valeria Naumova" userId="1c1560bfb684a102" providerId="LiveId" clId="{D2EA5832-2D5B-46B4-A91D-737C3434FE9F}" dt="2019-03-13T19:34:15.395" v="9674" actId="26606"/>
          <ac:picMkLst>
            <pc:docMk/>
            <pc:sldMk cId="1473757995" sldId="1477"/>
            <ac:picMk id="2" creationId="{14F0B5F6-B816-4D38-8C40-4538C6561405}"/>
          </ac:picMkLst>
        </pc:picChg>
      </pc:sldChg>
      <pc:sldChg chg="add del">
        <pc:chgData name="Valeria Naumova" userId="1c1560bfb684a102" providerId="LiveId" clId="{D2EA5832-2D5B-46B4-A91D-737C3434FE9F}" dt="2019-03-13T18:59:04.180" v="9085" actId="2696"/>
        <pc:sldMkLst>
          <pc:docMk/>
          <pc:sldMk cId="2541870053" sldId="1477"/>
        </pc:sldMkLst>
      </pc:sldChg>
      <pc:sldChg chg="add del">
        <pc:chgData name="Valeria Naumova" userId="1c1560bfb684a102" providerId="LiveId" clId="{D2EA5832-2D5B-46B4-A91D-737C3434FE9F}" dt="2019-03-13T18:59:16.236" v="9087"/>
        <pc:sldMkLst>
          <pc:docMk/>
          <pc:sldMk cId="3960553786" sldId="1477"/>
        </pc:sldMkLst>
      </pc:sldChg>
      <pc:sldChg chg="addSp modSp add del mod setBg modNotesTx">
        <pc:chgData name="Valeria Naumova" userId="1c1560bfb684a102" providerId="LiveId" clId="{D2EA5832-2D5B-46B4-A91D-737C3434FE9F}" dt="2019-03-13T22:17:33.526" v="11488" actId="2696"/>
        <pc:sldMkLst>
          <pc:docMk/>
          <pc:sldMk cId="2930110097" sldId="1478"/>
        </pc:sldMkLst>
        <pc:spChg chg="add">
          <ac:chgData name="Valeria Naumova" userId="1c1560bfb684a102" providerId="LiveId" clId="{D2EA5832-2D5B-46B4-A91D-737C3434FE9F}" dt="2019-03-13T19:34:39.297" v="9676" actId="26606"/>
          <ac:spMkLst>
            <pc:docMk/>
            <pc:sldMk cId="2930110097" sldId="1478"/>
            <ac:spMk id="7" creationId="{01D0AF59-99C3-4251-AB9A-C966C6AD4400}"/>
          </ac:spMkLst>
        </pc:spChg>
        <pc:spChg chg="add">
          <ac:chgData name="Valeria Naumova" userId="1c1560bfb684a102" providerId="LiveId" clId="{D2EA5832-2D5B-46B4-A91D-737C3434FE9F}" dt="2019-03-13T19:34:39.297" v="9676" actId="26606"/>
          <ac:spMkLst>
            <pc:docMk/>
            <pc:sldMk cId="2930110097" sldId="1478"/>
            <ac:spMk id="9" creationId="{1855405F-37A2-4869-9154-F8BE3BECE6C3}"/>
          </ac:spMkLst>
        </pc:spChg>
        <pc:picChg chg="add mod">
          <ac:chgData name="Valeria Naumova" userId="1c1560bfb684a102" providerId="LiveId" clId="{D2EA5832-2D5B-46B4-A91D-737C3434FE9F}" dt="2019-03-13T19:34:43.227" v="9677" actId="27614"/>
          <ac:picMkLst>
            <pc:docMk/>
            <pc:sldMk cId="2930110097" sldId="1478"/>
            <ac:picMk id="2" creationId="{EC053B8D-5097-49FC-BEBE-69628EB13A9C}"/>
          </ac:picMkLst>
        </pc:picChg>
      </pc:sldChg>
      <pc:sldChg chg="addSp modSp add del">
        <pc:chgData name="Valeria Naumova" userId="1c1560bfb684a102" providerId="LiveId" clId="{D2EA5832-2D5B-46B4-A91D-737C3434FE9F}" dt="2019-03-13T19:16:14.050" v="9287" actId="2696"/>
        <pc:sldMkLst>
          <pc:docMk/>
          <pc:sldMk cId="2710524480" sldId="1479"/>
        </pc:sldMkLst>
        <pc:spChg chg="mod">
          <ac:chgData name="Valeria Naumova" userId="1c1560bfb684a102" providerId="LiveId" clId="{D2EA5832-2D5B-46B4-A91D-737C3434FE9F}" dt="2019-03-13T19:15:47.844" v="9282" actId="20577"/>
          <ac:spMkLst>
            <pc:docMk/>
            <pc:sldMk cId="2710524480" sldId="1479"/>
            <ac:spMk id="2" creationId="{EDAFDCF0-9B78-47E2-9003-4D6728587124}"/>
          </ac:spMkLst>
        </pc:spChg>
        <pc:spChg chg="mod">
          <ac:chgData name="Valeria Naumova" userId="1c1560bfb684a102" providerId="LiveId" clId="{D2EA5832-2D5B-46B4-A91D-737C3434FE9F}" dt="2019-03-13T19:15:18.804" v="9264" actId="5793"/>
          <ac:spMkLst>
            <pc:docMk/>
            <pc:sldMk cId="2710524480" sldId="1479"/>
            <ac:spMk id="3" creationId="{F745B8D8-C6D0-4818-83F9-B959207FE90F}"/>
          </ac:spMkLst>
        </pc:spChg>
        <pc:spChg chg="add mod">
          <ac:chgData name="Valeria Naumova" userId="1c1560bfb684a102" providerId="LiveId" clId="{D2EA5832-2D5B-46B4-A91D-737C3434FE9F}" dt="2019-03-13T19:16:05.510" v="9285" actId="1076"/>
          <ac:spMkLst>
            <pc:docMk/>
            <pc:sldMk cId="2710524480" sldId="1479"/>
            <ac:spMk id="4" creationId="{E1991D2B-9126-4B0E-8DDC-1C8FD47F0C37}"/>
          </ac:spMkLst>
        </pc:spChg>
        <pc:spChg chg="add">
          <ac:chgData name="Valeria Naumova" userId="1c1560bfb684a102" providerId="LiveId" clId="{D2EA5832-2D5B-46B4-A91D-737C3434FE9F}" dt="2019-03-13T19:16:08.963" v="9286"/>
          <ac:spMkLst>
            <pc:docMk/>
            <pc:sldMk cId="2710524480" sldId="1479"/>
            <ac:spMk id="5" creationId="{9A3637F6-A372-4668-A4A0-7452EAE9ABCC}"/>
          </ac:spMkLst>
        </pc:spChg>
      </pc:sldChg>
      <pc:sldChg chg="addSp modSp add del mod setBg">
        <pc:chgData name="Valeria Naumova" userId="1c1560bfb684a102" providerId="LiveId" clId="{D2EA5832-2D5B-46B4-A91D-737C3434FE9F}" dt="2019-03-13T22:19:49.475" v="11560" actId="2696"/>
        <pc:sldMkLst>
          <pc:docMk/>
          <pc:sldMk cId="3720667911" sldId="1479"/>
        </pc:sldMkLst>
        <pc:spChg chg="mod">
          <ac:chgData name="Valeria Naumova" userId="1c1560bfb684a102" providerId="LiveId" clId="{D2EA5832-2D5B-46B4-A91D-737C3434FE9F}" dt="2019-03-13T19:47:59.696" v="9822" actId="26606"/>
          <ac:spMkLst>
            <pc:docMk/>
            <pc:sldMk cId="3720667911" sldId="1479"/>
            <ac:spMk id="2" creationId="{210A4C24-CA4E-474C-9C34-04D389DB310F}"/>
          </ac:spMkLst>
        </pc:spChg>
        <pc:spChg chg="mod">
          <ac:chgData name="Valeria Naumova" userId="1c1560bfb684a102" providerId="LiveId" clId="{D2EA5832-2D5B-46B4-A91D-737C3434FE9F}" dt="2019-03-13T19:47:59.696" v="9822" actId="26606"/>
          <ac:spMkLst>
            <pc:docMk/>
            <pc:sldMk cId="3720667911" sldId="1479"/>
            <ac:spMk id="3" creationId="{659D121D-2DBD-49AB-8AC0-79B1EDAB5DB8}"/>
          </ac:spMkLst>
        </pc:spChg>
        <pc:spChg chg="add">
          <ac:chgData name="Valeria Naumova" userId="1c1560bfb684a102" providerId="LiveId" clId="{D2EA5832-2D5B-46B4-A91D-737C3434FE9F}" dt="2019-03-13T19:47:59.696" v="9822" actId="26606"/>
          <ac:spMkLst>
            <pc:docMk/>
            <pc:sldMk cId="3720667911" sldId="1479"/>
            <ac:spMk id="8" creationId="{8D70B121-56F4-4848-B38B-182089D909FA}"/>
          </ac:spMkLst>
        </pc:spChg>
        <pc:cxnChg chg="add">
          <ac:chgData name="Valeria Naumova" userId="1c1560bfb684a102" providerId="LiveId" clId="{D2EA5832-2D5B-46B4-A91D-737C3434FE9F}" dt="2019-03-13T19:47:59.696" v="9822" actId="26606"/>
          <ac:cxnSpMkLst>
            <pc:docMk/>
            <pc:sldMk cId="3720667911" sldId="1479"/>
            <ac:cxnSpMk id="10" creationId="{2D72A2C9-F3CA-4216-8BAD-FA4C970C3C4E}"/>
          </ac:cxnSpMkLst>
        </pc:cxnChg>
      </pc:sldChg>
      <pc:sldChg chg="modSp add ord modNotesTx">
        <pc:chgData name="Valeria Naumova" userId="1c1560bfb684a102" providerId="LiveId" clId="{D2EA5832-2D5B-46B4-A91D-737C3434FE9F}" dt="2019-03-14T03:47:50.510" v="11687" actId="20577"/>
        <pc:sldMkLst>
          <pc:docMk/>
          <pc:sldMk cId="1667695146" sldId="1480"/>
        </pc:sldMkLst>
        <pc:spChg chg="mod">
          <ac:chgData name="Valeria Naumova" userId="1c1560bfb684a102" providerId="LiveId" clId="{D2EA5832-2D5B-46B4-A91D-737C3434FE9F}" dt="2019-03-13T21:45:48.097" v="10638" actId="1076"/>
          <ac:spMkLst>
            <pc:docMk/>
            <pc:sldMk cId="1667695146" sldId="1480"/>
            <ac:spMk id="3" creationId="{3CD8E715-2975-4BAC-AB8D-D80C8A3EE561}"/>
          </ac:spMkLst>
        </pc:spChg>
      </pc:sldChg>
      <pc:sldChg chg="modSp add modNotesTx">
        <pc:chgData name="Valeria Naumova" userId="1c1560bfb684a102" providerId="LiveId" clId="{D2EA5832-2D5B-46B4-A91D-737C3434FE9F}" dt="2019-03-14T03:59:31.303" v="11915" actId="20577"/>
        <pc:sldMkLst>
          <pc:docMk/>
          <pc:sldMk cId="4149048493" sldId="1481"/>
        </pc:sldMkLst>
        <pc:spChg chg="mod">
          <ac:chgData name="Valeria Naumova" userId="1c1560bfb684a102" providerId="LiveId" clId="{D2EA5832-2D5B-46B4-A91D-737C3434FE9F}" dt="2019-03-13T22:13:38.646" v="11441" actId="255"/>
          <ac:spMkLst>
            <pc:docMk/>
            <pc:sldMk cId="4149048493" sldId="1481"/>
            <ac:spMk id="2" creationId="{4DF85540-5891-402D-8781-7FD8C6D43526}"/>
          </ac:spMkLst>
        </pc:spChg>
        <pc:spChg chg="mod">
          <ac:chgData name="Valeria Naumova" userId="1c1560bfb684a102" providerId="LiveId" clId="{D2EA5832-2D5B-46B4-A91D-737C3434FE9F}" dt="2019-03-13T22:13:46.366" v="11442" actId="255"/>
          <ac:spMkLst>
            <pc:docMk/>
            <pc:sldMk cId="4149048493" sldId="1481"/>
            <ac:spMk id="3" creationId="{7746F784-67B8-4FE1-8D30-77F130DE0409}"/>
          </ac:spMkLst>
        </pc:spChg>
      </pc:sldChg>
      <pc:sldChg chg="addSp modSp add mod setBg modNotesTx">
        <pc:chgData name="Valeria Naumova" userId="1c1560bfb684a102" providerId="LiveId" clId="{D2EA5832-2D5B-46B4-A91D-737C3434FE9F}" dt="2019-03-14T03:59:55.989" v="11921" actId="20577"/>
        <pc:sldMkLst>
          <pc:docMk/>
          <pc:sldMk cId="1453739832" sldId="1482"/>
        </pc:sldMkLst>
        <pc:spChg chg="mod">
          <ac:chgData name="Valeria Naumova" userId="1c1560bfb684a102" providerId="LiveId" clId="{D2EA5832-2D5B-46B4-A91D-737C3434FE9F}" dt="2019-03-13T22:00:27.151" v="10904" actId="255"/>
          <ac:spMkLst>
            <pc:docMk/>
            <pc:sldMk cId="1453739832" sldId="1482"/>
            <ac:spMk id="2" creationId="{4DF85540-5891-402D-8781-7FD8C6D43526}"/>
          </ac:spMkLst>
        </pc:spChg>
        <pc:spChg chg="mod">
          <ac:chgData name="Valeria Naumova" userId="1c1560bfb684a102" providerId="LiveId" clId="{D2EA5832-2D5B-46B4-A91D-737C3434FE9F}" dt="2019-03-13T22:01:52.084" v="10968" actId="113"/>
          <ac:spMkLst>
            <pc:docMk/>
            <pc:sldMk cId="1453739832" sldId="1482"/>
            <ac:spMk id="3" creationId="{7746F784-67B8-4FE1-8D30-77F130DE0409}"/>
          </ac:spMkLst>
        </pc:spChg>
        <pc:spChg chg="add">
          <ac:chgData name="Valeria Naumova" userId="1c1560bfb684a102" providerId="LiveId" clId="{D2EA5832-2D5B-46B4-A91D-737C3434FE9F}" dt="2019-03-13T21:59:48.897" v="10899" actId="26606"/>
          <ac:spMkLst>
            <pc:docMk/>
            <pc:sldMk cId="1453739832" sldId="1482"/>
            <ac:spMk id="10" creationId="{E02F3C71-C981-4614-98EA-D6C494F8091E}"/>
          </ac:spMkLst>
        </pc:spChg>
        <pc:picChg chg="add mod">
          <ac:chgData name="Valeria Naumova" userId="1c1560bfb684a102" providerId="LiveId" clId="{D2EA5832-2D5B-46B4-A91D-737C3434FE9F}" dt="2019-03-13T22:00:07.544" v="10902" actId="1076"/>
          <ac:picMkLst>
            <pc:docMk/>
            <pc:sldMk cId="1453739832" sldId="1482"/>
            <ac:picMk id="4" creationId="{1EB9DE8B-3D89-4937-B8E7-346E011D2974}"/>
          </ac:picMkLst>
        </pc:picChg>
        <pc:picChg chg="add mod">
          <ac:chgData name="Valeria Naumova" userId="1c1560bfb684a102" providerId="LiveId" clId="{D2EA5832-2D5B-46B4-A91D-737C3434FE9F}" dt="2019-03-13T22:27:12.604" v="11596" actId="1076"/>
          <ac:picMkLst>
            <pc:docMk/>
            <pc:sldMk cId="1453739832" sldId="1482"/>
            <ac:picMk id="5" creationId="{1FA84068-FBD9-4E22-9BC8-F97AF6B3196C}"/>
          </ac:picMkLst>
        </pc:picChg>
      </pc:sldChg>
      <pc:sldChg chg="addSp delSp modSp add modNotesTx">
        <pc:chgData name="Valeria Naumova" userId="1c1560bfb684a102" providerId="LiveId" clId="{D2EA5832-2D5B-46B4-A91D-737C3434FE9F}" dt="2019-03-14T04:02:41.981" v="11923" actId="20577"/>
        <pc:sldMkLst>
          <pc:docMk/>
          <pc:sldMk cId="512380692" sldId="1483"/>
        </pc:sldMkLst>
        <pc:spChg chg="mod">
          <ac:chgData name="Valeria Naumova" userId="1c1560bfb684a102" providerId="LiveId" clId="{D2EA5832-2D5B-46B4-A91D-737C3434FE9F}" dt="2019-03-13T22:14:20.084" v="11475" actId="255"/>
          <ac:spMkLst>
            <pc:docMk/>
            <pc:sldMk cId="512380692" sldId="1483"/>
            <ac:spMk id="2" creationId="{E8DD2D42-149F-46F1-9049-5FE92A694369}"/>
          </ac:spMkLst>
        </pc:spChg>
        <pc:spChg chg="del">
          <ac:chgData name="Valeria Naumova" userId="1c1560bfb684a102" providerId="LiveId" clId="{D2EA5832-2D5B-46B4-A91D-737C3434FE9F}" dt="2019-03-13T22:14:27.578" v="11476"/>
          <ac:spMkLst>
            <pc:docMk/>
            <pc:sldMk cId="512380692" sldId="1483"/>
            <ac:spMk id="3" creationId="{37DED4A6-4A23-446C-8D57-42A1D872C094}"/>
          </ac:spMkLst>
        </pc:spChg>
        <pc:picChg chg="add mod">
          <ac:chgData name="Valeria Naumova" userId="1c1560bfb684a102" providerId="LiveId" clId="{D2EA5832-2D5B-46B4-A91D-737C3434FE9F}" dt="2019-03-13T22:14:36.546" v="11478" actId="1076"/>
          <ac:picMkLst>
            <pc:docMk/>
            <pc:sldMk cId="512380692" sldId="1483"/>
            <ac:picMk id="4" creationId="{E88EEA60-0D04-49EF-8097-6B2985D885A0}"/>
          </ac:picMkLst>
        </pc:picChg>
      </pc:sldChg>
      <pc:sldChg chg="addSp add modNotesTx">
        <pc:chgData name="Valeria Naumova" userId="1c1560bfb684a102" providerId="LiveId" clId="{D2EA5832-2D5B-46B4-A91D-737C3434FE9F}" dt="2019-03-14T04:04:16.862" v="11925" actId="20577"/>
        <pc:sldMkLst>
          <pc:docMk/>
          <pc:sldMk cId="2165614900" sldId="1484"/>
        </pc:sldMkLst>
        <pc:picChg chg="add">
          <ac:chgData name="Valeria Naumova" userId="1c1560bfb684a102" providerId="LiveId" clId="{D2EA5832-2D5B-46B4-A91D-737C3434FE9F}" dt="2019-03-13T22:16:50.136" v="11484"/>
          <ac:picMkLst>
            <pc:docMk/>
            <pc:sldMk cId="2165614900" sldId="1484"/>
            <ac:picMk id="2" creationId="{085953A8-2725-4087-A9E8-F3271B70FCCE}"/>
          </ac:picMkLst>
        </pc:picChg>
      </pc:sldChg>
      <pc:sldChg chg="add del">
        <pc:chgData name="Valeria Naumova" userId="1c1560bfb684a102" providerId="LiveId" clId="{D2EA5832-2D5B-46B4-A91D-737C3434FE9F}" dt="2019-03-13T22:16:36.709" v="11482" actId="2696"/>
        <pc:sldMkLst>
          <pc:docMk/>
          <pc:sldMk cId="4181251181" sldId="1484"/>
        </pc:sldMkLst>
      </pc:sldChg>
      <pc:sldChg chg="addSp add del">
        <pc:chgData name="Valeria Naumova" userId="1c1560bfb684a102" providerId="LiveId" clId="{D2EA5832-2D5B-46B4-A91D-737C3434FE9F}" dt="2019-03-14T04:04:53.424" v="11926" actId="2696"/>
        <pc:sldMkLst>
          <pc:docMk/>
          <pc:sldMk cId="2575693436" sldId="1485"/>
        </pc:sldMkLst>
        <pc:picChg chg="add">
          <ac:chgData name="Valeria Naumova" userId="1c1560bfb684a102" providerId="LiveId" clId="{D2EA5832-2D5B-46B4-A91D-737C3434FE9F}" dt="2019-03-13T22:17:20.489" v="11487"/>
          <ac:picMkLst>
            <pc:docMk/>
            <pc:sldMk cId="2575693436" sldId="1485"/>
            <ac:picMk id="2" creationId="{51CBD525-4BAA-40CE-A28B-5B51E50B8EB1}"/>
          </ac:picMkLst>
        </pc:picChg>
      </pc:sldChg>
      <pc:sldChg chg="addSp modSp add del">
        <pc:chgData name="Valeria Naumova" userId="1c1560bfb684a102" providerId="LiveId" clId="{D2EA5832-2D5B-46B4-A91D-737C3434FE9F}" dt="2019-03-13T22:18:04.932" v="11493" actId="2696"/>
        <pc:sldMkLst>
          <pc:docMk/>
          <pc:sldMk cId="1246209821" sldId="1486"/>
        </pc:sldMkLst>
        <pc:picChg chg="add mod">
          <ac:chgData name="Valeria Naumova" userId="1c1560bfb684a102" providerId="LiveId" clId="{D2EA5832-2D5B-46B4-A91D-737C3434FE9F}" dt="2019-03-13T22:18:00.229" v="11492" actId="1076"/>
          <ac:picMkLst>
            <pc:docMk/>
            <pc:sldMk cId="1246209821" sldId="1486"/>
            <ac:picMk id="2" creationId="{70C70F99-860D-4A75-A8C4-C5C41A02E692}"/>
          </ac:picMkLst>
        </pc:picChg>
      </pc:sldChg>
      <pc:sldChg chg="addSp delSp modSp add">
        <pc:chgData name="Valeria Naumova" userId="1c1560bfb684a102" providerId="LiveId" clId="{D2EA5832-2D5B-46B4-A91D-737C3434FE9F}" dt="2019-03-13T22:18:44.161" v="11538" actId="20577"/>
        <pc:sldMkLst>
          <pc:docMk/>
          <pc:sldMk cId="3399784288" sldId="1486"/>
        </pc:sldMkLst>
        <pc:spChg chg="mod">
          <ac:chgData name="Valeria Naumova" userId="1c1560bfb684a102" providerId="LiveId" clId="{D2EA5832-2D5B-46B4-A91D-737C3434FE9F}" dt="2019-03-13T22:18:44.161" v="11538" actId="20577"/>
          <ac:spMkLst>
            <pc:docMk/>
            <pc:sldMk cId="3399784288" sldId="1486"/>
            <ac:spMk id="2" creationId="{4EC38442-3CB6-4B05-A66E-3F38C22DDA3A}"/>
          </ac:spMkLst>
        </pc:spChg>
        <pc:spChg chg="del">
          <ac:chgData name="Valeria Naumova" userId="1c1560bfb684a102" providerId="LiveId" clId="{D2EA5832-2D5B-46B4-A91D-737C3434FE9F}" dt="2019-03-13T22:18:21.577" v="11496"/>
          <ac:spMkLst>
            <pc:docMk/>
            <pc:sldMk cId="3399784288" sldId="1486"/>
            <ac:spMk id="3" creationId="{6AE6DFAB-8BD2-42EB-94B9-95BCD97DE411}"/>
          </ac:spMkLst>
        </pc:spChg>
        <pc:picChg chg="add mod">
          <ac:chgData name="Valeria Naumova" userId="1c1560bfb684a102" providerId="LiveId" clId="{D2EA5832-2D5B-46B4-A91D-737C3434FE9F}" dt="2019-03-13T22:18:25.548" v="11498" actId="1076"/>
          <ac:picMkLst>
            <pc:docMk/>
            <pc:sldMk cId="3399784288" sldId="1486"/>
            <ac:picMk id="4" creationId="{FBA85957-AF55-46C0-9C6B-EA54A67043E9}"/>
          </ac:picMkLst>
        </pc:picChg>
      </pc:sldChg>
      <pc:sldChg chg="addSp modSp add">
        <pc:chgData name="Valeria Naumova" userId="1c1560bfb684a102" providerId="LiveId" clId="{D2EA5832-2D5B-46B4-A91D-737C3434FE9F}" dt="2019-03-13T22:26:12.256" v="11594" actId="2711"/>
        <pc:sldMkLst>
          <pc:docMk/>
          <pc:sldMk cId="296479157" sldId="1487"/>
        </pc:sldMkLst>
        <pc:spChg chg="mod">
          <ac:chgData name="Valeria Naumova" userId="1c1560bfb684a102" providerId="LiveId" clId="{D2EA5832-2D5B-46B4-A91D-737C3434FE9F}" dt="2019-03-13T22:19:28.325" v="11558" actId="255"/>
          <ac:spMkLst>
            <pc:docMk/>
            <pc:sldMk cId="296479157" sldId="1487"/>
            <ac:spMk id="2" creationId="{89F2F324-3102-4276-A714-F906B40184C7}"/>
          </ac:spMkLst>
        </pc:spChg>
        <pc:spChg chg="mod">
          <ac:chgData name="Valeria Naumova" userId="1c1560bfb684a102" providerId="LiveId" clId="{D2EA5832-2D5B-46B4-A91D-737C3434FE9F}" dt="2019-03-13T22:26:12.256" v="11594" actId="2711"/>
          <ac:spMkLst>
            <pc:docMk/>
            <pc:sldMk cId="296479157" sldId="1487"/>
            <ac:spMk id="3" creationId="{5CEFD84E-EB46-4EB4-8000-BF2887E63F5E}"/>
          </ac:spMkLst>
        </pc:spChg>
        <pc:spChg chg="add">
          <ac:chgData name="Valeria Naumova" userId="1c1560bfb684a102" providerId="LiveId" clId="{D2EA5832-2D5B-46B4-A91D-737C3434FE9F}" dt="2019-03-13T22:20:01.571" v="11561"/>
          <ac:spMkLst>
            <pc:docMk/>
            <pc:sldMk cId="296479157" sldId="1487"/>
            <ac:spMk id="5" creationId="{719F9AA7-A8B2-4EF5-B9CB-AEF05EA7F240}"/>
          </ac:spMkLst>
        </pc:spChg>
        <pc:spChg chg="add">
          <ac:chgData name="Valeria Naumova" userId="1c1560bfb684a102" providerId="LiveId" clId="{D2EA5832-2D5B-46B4-A91D-737C3434FE9F}" dt="2019-03-13T22:20:01.571" v="11561"/>
          <ac:spMkLst>
            <pc:docMk/>
            <pc:sldMk cId="296479157" sldId="1487"/>
            <ac:spMk id="6" creationId="{F71BCCA6-0459-4D45-B1A7-E3E509B31C1D}"/>
          </ac:spMkLst>
        </pc:spChg>
        <pc:spChg chg="add">
          <ac:chgData name="Valeria Naumova" userId="1c1560bfb684a102" providerId="LiveId" clId="{D2EA5832-2D5B-46B4-A91D-737C3434FE9F}" dt="2019-03-13T22:20:19.563" v="11563"/>
          <ac:spMkLst>
            <pc:docMk/>
            <pc:sldMk cId="296479157" sldId="1487"/>
            <ac:spMk id="8" creationId="{9BB60318-B047-4DFD-ABD9-62213B0DDDF9}"/>
          </ac:spMkLst>
        </pc:spChg>
        <pc:spChg chg="add">
          <ac:chgData name="Valeria Naumova" userId="1c1560bfb684a102" providerId="LiveId" clId="{D2EA5832-2D5B-46B4-A91D-737C3434FE9F}" dt="2019-03-13T22:20:19.563" v="11563"/>
          <ac:spMkLst>
            <pc:docMk/>
            <pc:sldMk cId="296479157" sldId="1487"/>
            <ac:spMk id="9" creationId="{7D83C646-911C-4A44-94B3-693453BCE3D7}"/>
          </ac:spMkLst>
        </pc:spChg>
        <pc:spChg chg="add">
          <ac:chgData name="Valeria Naumova" userId="1c1560bfb684a102" providerId="LiveId" clId="{D2EA5832-2D5B-46B4-A91D-737C3434FE9F}" dt="2019-03-13T22:20:26.151" v="11564"/>
          <ac:spMkLst>
            <pc:docMk/>
            <pc:sldMk cId="296479157" sldId="1487"/>
            <ac:spMk id="11" creationId="{AC33ABB3-B44D-43C1-B8DC-302C82C73911}"/>
          </ac:spMkLst>
        </pc:spChg>
        <pc:spChg chg="add mod">
          <ac:chgData name="Valeria Naumova" userId="1c1560bfb684a102" providerId="LiveId" clId="{D2EA5832-2D5B-46B4-A91D-737C3434FE9F}" dt="2019-03-13T22:20:33.161" v="11566" actId="1076"/>
          <ac:spMkLst>
            <pc:docMk/>
            <pc:sldMk cId="296479157" sldId="1487"/>
            <ac:spMk id="12" creationId="{7A0FD0B9-AE3C-4B85-849E-EB6614A9E6A1}"/>
          </ac:spMkLst>
        </pc:spChg>
        <pc:grpChg chg="add mod">
          <ac:chgData name="Valeria Naumova" userId="1c1560bfb684a102" providerId="LiveId" clId="{D2EA5832-2D5B-46B4-A91D-737C3434FE9F}" dt="2019-03-13T22:20:11.260" v="11562" actId="1076"/>
          <ac:grpSpMkLst>
            <pc:docMk/>
            <pc:sldMk cId="296479157" sldId="1487"/>
            <ac:grpSpMk id="4" creationId="{CE6B28FE-01E7-4DEE-AA06-60550283541B}"/>
          </ac:grpSpMkLst>
        </pc:grpChg>
        <pc:grpChg chg="add mod">
          <ac:chgData name="Valeria Naumova" userId="1c1560bfb684a102" providerId="LiveId" clId="{D2EA5832-2D5B-46B4-A91D-737C3434FE9F}" dt="2019-03-13T22:21:14" v="11571" actId="1076"/>
          <ac:grpSpMkLst>
            <pc:docMk/>
            <pc:sldMk cId="296479157" sldId="1487"/>
            <ac:grpSpMk id="7" creationId="{421F4B2B-4A2D-43BD-8631-94529AF7D9B6}"/>
          </ac:grpSpMkLst>
        </pc:grpChg>
        <pc:grpChg chg="add mod">
          <ac:chgData name="Valeria Naumova" userId="1c1560bfb684a102" providerId="LiveId" clId="{D2EA5832-2D5B-46B4-A91D-737C3434FE9F}" dt="2019-03-13T22:21:22.847" v="11572" actId="1076"/>
          <ac:grpSpMkLst>
            <pc:docMk/>
            <pc:sldMk cId="296479157" sldId="1487"/>
            <ac:grpSpMk id="10" creationId="{05962B43-E52F-45F7-8606-1076ADA4E179}"/>
          </ac:grpSpMkLst>
        </pc:grpChg>
      </pc:sldChg>
      <pc:sldChg chg="addSp modSp add">
        <pc:chgData name="Valeria Naumova" userId="1c1560bfb684a102" providerId="LiveId" clId="{D2EA5832-2D5B-46B4-A91D-737C3434FE9F}" dt="2019-03-14T04:13:15.444" v="12002" actId="1076"/>
        <pc:sldMkLst>
          <pc:docMk/>
          <pc:sldMk cId="1154925360" sldId="1488"/>
        </pc:sldMkLst>
        <pc:picChg chg="add mod">
          <ac:chgData name="Valeria Naumova" userId="1c1560bfb684a102" providerId="LiveId" clId="{D2EA5832-2D5B-46B4-A91D-737C3434FE9F}" dt="2019-03-14T04:12:59.861" v="11999" actId="1076"/>
          <ac:picMkLst>
            <pc:docMk/>
            <pc:sldMk cId="1154925360" sldId="1488"/>
            <ac:picMk id="2" creationId="{F7E554FB-1C96-435D-A7CE-76071CDCC23E}"/>
          </ac:picMkLst>
        </pc:picChg>
        <pc:picChg chg="add mod">
          <ac:chgData name="Valeria Naumova" userId="1c1560bfb684a102" providerId="LiveId" clId="{D2EA5832-2D5B-46B4-A91D-737C3434FE9F}" dt="2019-03-14T04:13:15.444" v="12002" actId="1076"/>
          <ac:picMkLst>
            <pc:docMk/>
            <pc:sldMk cId="1154925360" sldId="1488"/>
            <ac:picMk id="3" creationId="{6314BDC4-D226-48CE-9179-86751E2A206B}"/>
          </ac:picMkLst>
        </pc:picChg>
      </pc:sldChg>
      <pc:sldChg chg="add del">
        <pc:chgData name="Valeria Naumova" userId="1c1560bfb684a102" providerId="LiveId" clId="{D2EA5832-2D5B-46B4-A91D-737C3434FE9F}" dt="2019-03-13T22:21:56.796" v="11575" actId="2696"/>
        <pc:sldMkLst>
          <pc:docMk/>
          <pc:sldMk cId="2087463548" sldId="1488"/>
        </pc:sldMkLst>
      </pc:sldChg>
      <pc:sldChg chg="modSp add del">
        <pc:chgData name="Valeria Naumova" userId="1c1560bfb684a102" providerId="LiveId" clId="{D2EA5832-2D5B-46B4-A91D-737C3434FE9F}" dt="2019-03-14T04:08:30.011" v="11996" actId="2696"/>
        <pc:sldMkLst>
          <pc:docMk/>
          <pc:sldMk cId="2347834561" sldId="1488"/>
        </pc:sldMkLst>
        <pc:spChg chg="mod">
          <ac:chgData name="Valeria Naumova" userId="1c1560bfb684a102" providerId="LiveId" clId="{D2EA5832-2D5B-46B4-A91D-737C3434FE9F}" dt="2019-03-14T04:08:18.093" v="11995" actId="20577"/>
          <ac:spMkLst>
            <pc:docMk/>
            <pc:sldMk cId="2347834561" sldId="1488"/>
            <ac:spMk id="2" creationId="{B90F2D22-BA8A-433B-A864-982F20EDF145}"/>
          </ac:spMkLst>
        </pc:spChg>
      </pc:sldChg>
      <pc:sldChg chg="addSp modSp add del mod setBg">
        <pc:chgData name="Valeria Naumova" userId="1c1560bfb684a102" providerId="LiveId" clId="{D2EA5832-2D5B-46B4-A91D-737C3434FE9F}" dt="2019-03-13T22:27:36.566" v="11597" actId="2696"/>
        <pc:sldMkLst>
          <pc:docMk/>
          <pc:sldMk cId="4026831130" sldId="1488"/>
        </pc:sldMkLst>
        <pc:spChg chg="add">
          <ac:chgData name="Valeria Naumova" userId="1c1560bfb684a102" providerId="LiveId" clId="{D2EA5832-2D5B-46B4-A91D-737C3434FE9F}" dt="2019-03-13T22:23:35.840" v="11580" actId="26606"/>
          <ac:spMkLst>
            <pc:docMk/>
            <pc:sldMk cId="4026831130" sldId="1488"/>
            <ac:spMk id="7" creationId="{B9FF99BD-075F-4761-A995-6FC574BD25EA}"/>
          </ac:spMkLst>
        </pc:spChg>
        <pc:spChg chg="add">
          <ac:chgData name="Valeria Naumova" userId="1c1560bfb684a102" providerId="LiveId" clId="{D2EA5832-2D5B-46B4-A91D-737C3434FE9F}" dt="2019-03-13T22:23:35.840" v="11580" actId="26606"/>
          <ac:spMkLst>
            <pc:docMk/>
            <pc:sldMk cId="4026831130" sldId="1488"/>
            <ac:spMk id="9" creationId="{A7B21A54-9BA3-4EA9-B460-5A829ADD9051}"/>
          </ac:spMkLst>
        </pc:spChg>
        <pc:spChg chg="add">
          <ac:chgData name="Valeria Naumova" userId="1c1560bfb684a102" providerId="LiveId" clId="{D2EA5832-2D5B-46B4-A91D-737C3434FE9F}" dt="2019-03-13T22:23:35.840" v="11580" actId="26606"/>
          <ac:spMkLst>
            <pc:docMk/>
            <pc:sldMk cId="4026831130" sldId="1488"/>
            <ac:spMk id="11" creationId="{6FA8F714-B9D8-488A-8CCA-E9948FF913A9}"/>
          </ac:spMkLst>
        </pc:spChg>
        <pc:picChg chg="add mod">
          <ac:chgData name="Valeria Naumova" userId="1c1560bfb684a102" providerId="LiveId" clId="{D2EA5832-2D5B-46B4-A91D-737C3434FE9F}" dt="2019-03-13T22:25:05.982" v="11590" actId="1076"/>
          <ac:picMkLst>
            <pc:docMk/>
            <pc:sldMk cId="4026831130" sldId="1488"/>
            <ac:picMk id="2" creationId="{EC4AC8FF-BE43-435B-8289-0E2AB292CEC0}"/>
          </ac:picMkLst>
        </pc:picChg>
        <pc:picChg chg="add mod">
          <ac:chgData name="Valeria Naumova" userId="1c1560bfb684a102" providerId="LiveId" clId="{D2EA5832-2D5B-46B4-A91D-737C3434FE9F}" dt="2019-03-13T22:25:11.952" v="11592" actId="1076"/>
          <ac:picMkLst>
            <pc:docMk/>
            <pc:sldMk cId="4026831130" sldId="1488"/>
            <ac:picMk id="3" creationId="{EB5873B1-F77B-4DDB-BE1B-A1339F3BE51B}"/>
          </ac:picMkLst>
        </pc:picChg>
      </pc:sldChg>
      <pc:sldMasterChg chg="delSldLayout">
        <pc:chgData name="Valeria Naumova" userId="1c1560bfb684a102" providerId="LiveId" clId="{D2EA5832-2D5B-46B4-A91D-737C3434FE9F}" dt="2019-03-13T22:20:39.997" v="11569" actId="2696"/>
        <pc:sldMasterMkLst>
          <pc:docMk/>
          <pc:sldMasterMk cId="1431643731" sldId="2147483648"/>
        </pc:sldMasterMkLst>
        <pc:sldLayoutChg chg="del">
          <pc:chgData name="Valeria Naumova" userId="1c1560bfb684a102" providerId="LiveId" clId="{D2EA5832-2D5B-46B4-A91D-737C3434FE9F}" dt="2019-03-13T22:20:39.997" v="11569" actId="2696"/>
          <pc:sldLayoutMkLst>
            <pc:docMk/>
            <pc:sldMasterMk cId="1431643731" sldId="2147483648"/>
            <pc:sldLayoutMk cId="3647322012" sldId="2147483660"/>
          </pc:sldLayoutMkLst>
        </pc:sldLayoutChg>
        <pc:sldLayoutChg chg="del">
          <pc:chgData name="Valeria Naumova" userId="1c1560bfb684a102" providerId="LiveId" clId="{D2EA5832-2D5B-46B4-A91D-737C3434FE9F}" dt="2019-03-13T22:16:17.117" v="11480" actId="2696"/>
          <pc:sldLayoutMkLst>
            <pc:docMk/>
            <pc:sldMasterMk cId="1431643731" sldId="2147483648"/>
            <pc:sldLayoutMk cId="317409615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ADC5-8802-496E-9929-24BA0BC86729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BF49-3162-423F-B104-493494D02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dviser.ru/index.php/%D0%98%D0%BD%D1%82%D0%B5%D1%80%D0%BD%D0%B5%D1%8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adviser.ru/index.php/%D0%A0%D0%BE%D1%81%D1%81%D0%B8%D0%B8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84747-54D1-4835-B9EA-9F0E79386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Приняли ли во внимание компании мнение знаменитого американского учёного, одного из самых влиятельных теоретиков менеджмента XX века? Как показывает ист</a:t>
            </a:r>
            <a:r>
              <a:rPr lang="ru-RU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ор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ия,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Питер Друкер не считал, что разработка стратегии не важна, НО когда культура становится сильной стороной – это надёжный путь к успеху организации.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CBF49-3162-423F-B104-493494D024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Кажется, всё просто: есть хороший продукт, разрабатываем рекламную кампанию, яркий, запоминающийся слоган, и все покупатели мира у наших ног. Но в некоторых странах товар не покупают, популярность бренда падает, а над неудачной рекламой смеётся именно та часть аудитории, на которую мы рассчитывали. 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ПОЧЕМУ?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CBF49-3162-423F-B104-493494D024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был не единичный случай. По запросу «провалы рекламных кампаний»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показывает почти миллион результатов, и именно по причине непонимания культурных особенностей. Почему же до сих пор консалтинг и образование в области межкультурных коммуникаций не были популярны? 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Все просто. 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инансовые риски уже были заложены в прибыль, а репутационные проблемы научились прекрасно отрабатывать ещё со времен Котлера. 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за</a:t>
            </a:r>
            <a:r>
              <a:rPr lang="ru-RU"/>
              <a:t> </a:t>
            </a:r>
            <a:r>
              <a:rPr lang="ru-RU" dirty="0"/>
              <a:t>исключением некоторых случаев, когда уже действительно нельзя было не обращать внимания </a:t>
            </a:r>
            <a:r>
              <a:rPr lang="ru-RU"/>
              <a:t>на ситуацию, потому что она вызывала общественный резонанс, компании не сильно реагировали.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 же, не все игнорировали «культурный вопрос».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Например,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Ikea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Electrolux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Volvo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Siemens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выходе на международные рынки обращались в специализированные агентства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СССР </a:t>
            </a:r>
            <a:r>
              <a:rPr lang="ru-RU" dirty="0"/>
              <a:t>известны случаи, когда компании учитывали языковые особенности. Например,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«Жигули» в свое время для выхода на европейский рынок придумали название Lada, чтобы у европейцев название автомобился из СССР не ассоциировалось со словом «жиголо».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 общем и целом компании считали себя непотопляемыми.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Что же случилось? Почему вдруг ситуация изменилась и вопрос кросс-культурной коммуникации стал актуальным?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из-за неудачной рекламы компания могла не просто потерять деньги, но и запросто уйти с рынка?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CBF49-3162-423F-B104-493494D024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5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Мир становился меньше.</a:t>
            </a:r>
          </a:p>
          <a:p>
            <a:r>
              <a:rPr lang="ru-RU" sz="1200" dirty="0"/>
              <a:t>Заговорили о глобализации. </a:t>
            </a:r>
          </a:p>
          <a:p>
            <a:r>
              <a:rPr lang="ru-RU" sz="1200" dirty="0"/>
              <a:t>Ну а дальше технологии начали меняться с такой скоростью, что за правилами игры уследить было невозможно.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Но могли ли мы представить еще каких-нибудь 10 лет назад, что огромную, непотопляемую корпорацию может погубить всего лишь одно неправильное слово в интернете? 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CBF49-3162-423F-B104-493494D024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началу 2019 года аудитория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Интернет"/>
              </a:rPr>
              <a:t>интернет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-пользователей в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России"/>
              </a:rPr>
              <a:t>России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среди населения 16+ составила 90 млн человек (+3 млн человек к прошлому году) и достигла отметки 75,4% взрослого населения страны.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млн россиян пользуются интернетом только на мобильных устройствах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сам по себе рост аудитории интернета — это уже не главная новость, говорится в сообщении GfK от 15 января 2019 года. Последние годы аудитория интернета растет уже медленно и в основном за счет подключения к Сети пользователей старшего поколения. При этом среди молодежи и людей среднего возраста проникновение интернета близко к предельному уровню.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CBF49-3162-423F-B104-493494D024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же тенденция последних лет — рост мобильного интернета. Так, к началу 2019 года доля пользователей интернета на мобильных устройствах достигла 61%, или 73 млн человек. Годом ранее этот показатель составлял 56%.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CBF49-3162-423F-B104-493494D024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CBF49-3162-423F-B104-493494D024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CBF49-3162-423F-B104-493494D024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8424-CF7E-4505-AFF1-DBCD1D00C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A4436-141E-4701-875C-782A51677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B4EE-9210-4B15-AF79-09A0DBD3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7E30C-6952-4B7C-B282-EAB5EFF7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C648F-B252-4837-8A14-7B2A92E7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1D97-92EC-4096-968D-BA826F79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F9740-FCF8-469F-B0C8-9C37C7488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5E26-49E1-4317-BA33-BA608EA1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9B5AD-86CB-43C4-8858-8647651D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EFF57-8369-426F-B33B-576EC9E5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5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24C0B-81D0-46E8-B2CC-BDB0DD122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7E85E-8B2E-4C0E-88E9-0F23C9727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CCA06-950A-4189-B202-AB9AA147B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68E09-394C-4965-A38F-5D24A44C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3ADA2-2612-4B98-ACD0-541DC882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3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346A-62F1-4B7A-93C9-E9A9DA9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152BF-D591-40FC-8D25-8A921152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341C1-BFA6-4A12-AF29-749C4E36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FF430-6E1C-4802-9D43-865BDF51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56F7-4166-4097-B8FB-72C70C1D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D73A-5F10-4A31-A544-7DBC8506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6B522-2B1A-43AC-A1F5-9F874615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7DE7-6A28-4C47-83FA-ED685B5F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297BC-CD21-495C-8423-5A6F7F32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2CD2-8F3D-4F65-908F-E84BA84C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C47A-6AA7-4251-B05A-BB0A459A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7214-F34D-4A00-B0CD-0363FE988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1565A-977B-41BA-802C-895A69006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B6F55-EE9C-4C2C-983D-F61FD182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5A761-1817-4ECB-B28C-14A8984A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DA2A4-1990-45FF-96C6-2B1CAA1D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4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4D2A-DD5B-410A-9CF6-64B285F9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50237-90AC-432C-B8A1-F81297046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DB9CA-F363-4555-B238-0A68A0C4A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1FCB3-1241-42DB-B602-45AE611D5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3D8E6-32C0-4F74-AF39-9C446E986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A0280-99CD-4806-879B-3CBA6823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3814B-6709-407C-A270-D8238BE0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1F690-5A47-4B88-A3D9-E642D59D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0C20-884C-4A68-AF11-98DF36B5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C1C4F-A8D7-4315-B958-714EDABF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81F93-6C67-4A45-9106-EB2310D6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EC287-BADF-46BC-91D8-6B820D56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0E05D-E8C6-4DF4-AEDC-59509341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EFEF-15D3-48D8-AE74-50B55BEE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65D08-0599-42F7-AAD7-16D5E522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3F92-3FF0-4085-B7DB-35298589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1770-B3A2-40A1-933E-DAAC32D5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E50AC-3E3F-4F0F-8613-C4B424B36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C71BE-D1FA-429F-94F9-34D10171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7CD9E-A64F-4385-9C24-4FFF18BC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6CD11-10CE-455A-81EA-5BDFC951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4660-C79F-4672-A681-2A2573FE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E7DD-396C-41A6-B8BC-FE3ED5F72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C2703-1DE7-49A6-B272-28B77A8B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76C40-0665-46F1-8641-54598627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394F8-981B-4E32-89E1-044340D3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87B5B-0E9C-401D-880A-F04FF3C8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2462D-D7A6-433B-A14B-EA353B55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ADAE2-CEDA-4D42-A9F4-5D2F193A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2550C-87EC-4352-81AC-0C9902A9E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591B-AD99-434E-A50B-5555726036C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DE1C-E81A-43D2-8C12-2EA737DE6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D149B-B5D0-4E21-9ABB-B06C2516B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5D3A2-755A-405D-8F5A-20B4D671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542" y="2775224"/>
            <a:ext cx="62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Graphik LC Black" panose="020B0A03030202060203" pitchFamily="34" charset="-52"/>
              </a:rPr>
              <a:t>АКТУАЛЬНЫЕ ВОПРОСЫ ВЗАИМОДЕЙСТВИЯ</a:t>
            </a:r>
            <a:endParaRPr lang="en-US" sz="2000" dirty="0">
              <a:latin typeface="Graphik LC Black" panose="020B0A03030202060203" pitchFamily="34" charset="-52"/>
            </a:endParaRPr>
          </a:p>
          <a:p>
            <a:pPr algn="ctr"/>
            <a:r>
              <a:rPr lang="ru-RU" sz="2000" dirty="0">
                <a:latin typeface="Graphik LC Black" panose="020B0A03030202060203" pitchFamily="34" charset="-52"/>
              </a:rPr>
              <a:t> И РАЗВИТИЯ В СОВРЕМЕННОМ МИРЕ</a:t>
            </a:r>
          </a:p>
        </p:txBody>
      </p:sp>
      <p:pic>
        <p:nvPicPr>
          <p:cNvPr id="1026" name="Picture 2" descr="Картинки по запросу мфюа 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76" y="5562347"/>
            <a:ext cx="1150352" cy="11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ietarrus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5638685"/>
            <a:ext cx="1142594" cy="11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АБ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16" y="5972225"/>
            <a:ext cx="1939925" cy="4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3197" y="2295697"/>
            <a:ext cx="16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КРУГЛЫЙ СТОЛ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2170" y="580477"/>
            <a:ext cx="5058208" cy="5058208"/>
          </a:xfrm>
          <a:prstGeom prst="rect">
            <a:avLst/>
          </a:prstGeom>
          <a:blipFill dpi="0" rotWithShape="1">
            <a:blip r:embed="rId6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132CC-A0F7-468D-8B38-D50F39ED6AFA}"/>
              </a:ext>
            </a:extLst>
          </p:cNvPr>
          <p:cNvSpPr txBox="1"/>
          <p:nvPr/>
        </p:nvSpPr>
        <p:spPr>
          <a:xfrm>
            <a:off x="4098711" y="3609248"/>
            <a:ext cx="3681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 чём здесь интернет?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  <a:p>
            <a:pPr algn="ctr"/>
            <a:r>
              <a:rPr lang="ru-RU" dirty="0">
                <a:solidFill>
                  <a:schemeClr val="accent1"/>
                </a:solidFill>
              </a:rPr>
              <a:t>Валерия Наумова, +7 910 003 - 2936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2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F324-3102-4276-A714-F906B401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/>
              <a:t>Основная задача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FD84E-EB46-4EB4-8000-BF2887E63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0000"/>
              </a:buClr>
              <a:buSzPts val="4600"/>
              <a:buNone/>
            </a:pPr>
            <a:r>
              <a:rPr lang="ru-RU" sz="2400" dirty="0">
                <a:ea typeface="Arial Narrow"/>
                <a:cs typeface="Arial Narrow"/>
                <a:sym typeface="Arial Narrow"/>
              </a:rPr>
              <a:t>Сделать процесс работы в международной среде комфортным и безопасным для всех участников рынка.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6B28FE-01E7-4DEE-AA06-60550283541B}"/>
              </a:ext>
            </a:extLst>
          </p:cNvPr>
          <p:cNvGrpSpPr/>
          <p:nvPr/>
        </p:nvGrpSpPr>
        <p:grpSpPr>
          <a:xfrm>
            <a:off x="838200" y="3429000"/>
            <a:ext cx="3003723" cy="1501861"/>
            <a:chOff x="1283" y="1424738"/>
            <a:chExt cx="3003723" cy="150186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19F9AA7-A8B2-4EF5-B9CB-AEF05EA7F240}"/>
                </a:ext>
              </a:extLst>
            </p:cNvPr>
            <p:cNvSpPr/>
            <p:nvPr/>
          </p:nvSpPr>
          <p:spPr>
            <a:xfrm>
              <a:off x="1283" y="1424738"/>
              <a:ext cx="3003723" cy="15018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F71BCCA6-0459-4D45-B1A7-E3E509B31C1D}"/>
                </a:ext>
              </a:extLst>
            </p:cNvPr>
            <p:cNvSpPr txBox="1"/>
            <p:nvPr/>
          </p:nvSpPr>
          <p:spPr>
            <a:xfrm>
              <a:off x="45271" y="1468726"/>
              <a:ext cx="2915747" cy="1413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100" kern="1200" dirty="0">
                  <a:latin typeface="Arial Narrow" panose="020B0606020202030204" pitchFamily="34" charset="0"/>
                </a:rPr>
                <a:t>Обучение</a:t>
              </a:r>
              <a:endParaRPr lang="en-US" sz="4100" kern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1F4B2B-4A2D-43BD-8631-94529AF7D9B6}"/>
              </a:ext>
            </a:extLst>
          </p:cNvPr>
          <p:cNvGrpSpPr/>
          <p:nvPr/>
        </p:nvGrpSpPr>
        <p:grpSpPr>
          <a:xfrm>
            <a:off x="4690742" y="3429000"/>
            <a:ext cx="3003723" cy="1501861"/>
            <a:chOff x="3755938" y="1424738"/>
            <a:chExt cx="3003723" cy="150186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BB60318-B047-4DFD-ABD9-62213B0DDDF9}"/>
                </a:ext>
              </a:extLst>
            </p:cNvPr>
            <p:cNvSpPr/>
            <p:nvPr/>
          </p:nvSpPr>
          <p:spPr>
            <a:xfrm>
              <a:off x="3755938" y="1424738"/>
              <a:ext cx="3003723" cy="15018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7D83C646-911C-4A44-94B3-693453BCE3D7}"/>
                </a:ext>
              </a:extLst>
            </p:cNvPr>
            <p:cNvSpPr txBox="1"/>
            <p:nvPr/>
          </p:nvSpPr>
          <p:spPr>
            <a:xfrm>
              <a:off x="3799926" y="1468726"/>
              <a:ext cx="2915747" cy="1413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Консалтинг</a:t>
              </a:r>
              <a:endParaRPr lang="en-US" sz="4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962B43-E52F-45F7-8606-1076ADA4E179}"/>
              </a:ext>
            </a:extLst>
          </p:cNvPr>
          <p:cNvGrpSpPr/>
          <p:nvPr/>
        </p:nvGrpSpPr>
        <p:grpSpPr>
          <a:xfrm>
            <a:off x="8543284" y="3434708"/>
            <a:ext cx="3003725" cy="1501861"/>
            <a:chOff x="7510590" y="1424738"/>
            <a:chExt cx="3003725" cy="150186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C33ABB3-B44D-43C1-B8DC-302C82C73911}"/>
                </a:ext>
              </a:extLst>
            </p:cNvPr>
            <p:cNvSpPr/>
            <p:nvPr/>
          </p:nvSpPr>
          <p:spPr>
            <a:xfrm>
              <a:off x="7510592" y="1424738"/>
              <a:ext cx="3003723" cy="15018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7A0FD0B9-AE3C-4B85-849E-EB6614A9E6A1}"/>
                </a:ext>
              </a:extLst>
            </p:cNvPr>
            <p:cNvSpPr txBox="1"/>
            <p:nvPr/>
          </p:nvSpPr>
          <p:spPr>
            <a:xfrm>
              <a:off x="7510590" y="1512714"/>
              <a:ext cx="2915747" cy="1413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100" kern="1200" dirty="0">
                  <a:latin typeface="Arial Narrow" panose="020B0606020202030204" pitchFamily="34" charset="0"/>
                </a:rPr>
                <a:t>Экспертиза</a:t>
              </a:r>
              <a:endParaRPr lang="en-US" sz="4100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7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E715-2975-4BAC-AB8D-D80C8A3E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096"/>
            <a:ext cx="105156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en-US" sz="4200" dirty="0">
                <a:latin typeface="+mj-lt"/>
              </a:rPr>
              <a:t>Culture eats strategy for breakfast©</a:t>
            </a:r>
          </a:p>
        </p:txBody>
      </p:sp>
    </p:spTree>
    <p:extLst>
      <p:ext uri="{BB962C8B-B14F-4D97-AF65-F5344CB8AC3E}">
        <p14:creationId xmlns:p14="http://schemas.microsoft.com/office/powerpoint/2010/main" val="166769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1CE9-7DB2-44B1-94E8-35F6A7B0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07166" y="503582"/>
            <a:ext cx="9581322" cy="68911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200" dirty="0" err="1"/>
              <a:t>Всё</a:t>
            </a:r>
            <a:r>
              <a:rPr lang="en-US" sz="4200" dirty="0"/>
              <a:t> </a:t>
            </a:r>
            <a:r>
              <a:rPr lang="en-US" sz="4200" dirty="0" err="1"/>
              <a:t>просто</a:t>
            </a:r>
            <a:r>
              <a:rPr lang="en-US" sz="4200" dirty="0"/>
              <a:t>? </a:t>
            </a:r>
            <a:r>
              <a:rPr lang="en-US" sz="4200" dirty="0" err="1"/>
              <a:t>Правда</a:t>
            </a:r>
            <a:r>
              <a:rPr lang="en-US" sz="4200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07FBB-208A-4D8C-A7AA-1FFE07A887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-1" b="9434"/>
          <a:stretch/>
        </p:blipFill>
        <p:spPr>
          <a:xfrm>
            <a:off x="3398526" y="1584109"/>
            <a:ext cx="5029856" cy="45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3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E715-2975-4BAC-AB8D-D80C8A3E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860"/>
            <a:ext cx="105156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4200" dirty="0">
                <a:latin typeface="+mj-lt"/>
              </a:rPr>
              <a:t>Корпорации считали себя непотопляемыми. </a:t>
            </a:r>
          </a:p>
        </p:txBody>
      </p:sp>
    </p:spTree>
    <p:extLst>
      <p:ext uri="{BB962C8B-B14F-4D97-AF65-F5344CB8AC3E}">
        <p14:creationId xmlns:p14="http://schemas.microsoft.com/office/powerpoint/2010/main" val="286291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5540-5891-402D-8781-7FD8C6D4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/>
              <a:t>Что же стало «титаником»? 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F784-67B8-4FE1-8D30-77F130DE0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endParaRPr lang="ru-RU" sz="4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200" b="1" dirty="0">
                <a:solidFill>
                  <a:schemeClr val="accent1"/>
                </a:solidFill>
              </a:rPr>
              <a:t>Интернет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4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2D42-149F-46F1-9049-5FE92A69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/>
              <a:t>Проникновение интернета в России</a:t>
            </a:r>
            <a:endParaRPr lang="en-US" sz="4200" dirty="0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8EEA60-0D04-49EF-8097-6B2985D88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12662"/>
            <a:ext cx="9339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8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953A8-2725-4087-A9E8-F3271B70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8442-3CB6-4B05-A66E-3F38C22D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/>
              <a:t>Ключевые тематики в интернете</a:t>
            </a:r>
            <a:endParaRPr lang="en-US" sz="4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A85957-AF55-46C0-9C6B-EA54A6704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128" y="2141537"/>
            <a:ext cx="81506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8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554FB-1C96-435D-A7CE-76071CDCC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7" y="0"/>
            <a:ext cx="727447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4BDC4-D226-48CE-9179-86751E2A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118" y="409575"/>
            <a:ext cx="52292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495</Words>
  <Application>Microsoft Office PowerPoint</Application>
  <PresentationFormat>Широкоэкранный</PresentationFormat>
  <Paragraphs>62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Graphik LC Black</vt:lpstr>
      <vt:lpstr>Office Theme</vt:lpstr>
      <vt:lpstr>Презентация PowerPoint</vt:lpstr>
      <vt:lpstr>Презентация PowerPoint</vt:lpstr>
      <vt:lpstr>Всё просто? Правда? </vt:lpstr>
      <vt:lpstr>Презентация PowerPoint</vt:lpstr>
      <vt:lpstr>Что же стало «титаником»? </vt:lpstr>
      <vt:lpstr>Проникновение интернета в России</vt:lpstr>
      <vt:lpstr>Презентация PowerPoint</vt:lpstr>
      <vt:lpstr>Ключевые тематики в интернете</vt:lpstr>
      <vt:lpstr>Презентация PowerPoint</vt:lpstr>
      <vt:lpstr>Основная задача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Naumova</dc:creator>
  <cp:lastModifiedBy>Admin</cp:lastModifiedBy>
  <cp:revision>2</cp:revision>
  <dcterms:created xsi:type="dcterms:W3CDTF">2019-03-13T22:23:35Z</dcterms:created>
  <dcterms:modified xsi:type="dcterms:W3CDTF">2019-03-15T15:04:12Z</dcterms:modified>
</cp:coreProperties>
</file>